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6" r:id="rId5"/>
  </p:sldMasterIdLst>
  <p:notesMasterIdLst>
    <p:notesMasterId r:id="rId21"/>
  </p:notesMasterIdLst>
  <p:sldIdLst>
    <p:sldId id="548" r:id="rId6"/>
    <p:sldId id="534" r:id="rId7"/>
    <p:sldId id="2147469754" r:id="rId8"/>
    <p:sldId id="2147469768" r:id="rId9"/>
    <p:sldId id="2147469767" r:id="rId10"/>
    <p:sldId id="2147469769" r:id="rId11"/>
    <p:sldId id="2147469770" r:id="rId12"/>
    <p:sldId id="2147469762" r:id="rId13"/>
    <p:sldId id="524" r:id="rId14"/>
    <p:sldId id="561" r:id="rId15"/>
    <p:sldId id="2147469763" r:id="rId16"/>
    <p:sldId id="2147469771" r:id="rId17"/>
    <p:sldId id="2147469764" r:id="rId18"/>
    <p:sldId id="2147469765" r:id="rId19"/>
    <p:sldId id="2147469766" r:id="rId20"/>
  </p:sldIdLst>
  <p:sldSz cx="9144000" cy="6858000" type="screen4x3"/>
  <p:notesSz cx="7023100" cy="9309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87D2B4D-D7F9-44EC-C7CC-A5AD21AFC0F2}" name="Christina Calhoun" initials="CC" userId="S::CCalhoun@pods.com::6db17166-9e35-4218-af07-c7b7f21ca022" providerId="AD"/>
  <p188:author id="{64A4FC56-9171-D7A0-BEF2-A87401FB5A26}" name="Taylor Jenkins" initials="TJ" userId="S::TJenkins@pods.com::5c7dfb19-04dd-4ea7-9b19-94eb41345b33" providerId="AD"/>
  <p188:author id="{573261AF-C5AA-B94B-0445-4C339C1B2E05}" name="Christina Calhoun" initials="CC" userId="S::ccalhoun@pods.com::6db17166-9e35-4218-af07-c7b7f21ca022"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Robin McGowan" initials="RM" lastIdx="2" clrIdx="0">
    <p:extLst>
      <p:ext uri="{19B8F6BF-5375-455C-9EA6-DF929625EA0E}">
        <p15:presenceInfo xmlns:p15="http://schemas.microsoft.com/office/powerpoint/2012/main" userId="S::RMcGowan2@pods.com::7988278f-bc5f-4fa6-bdeb-6e9d30761d7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4E9E6"/>
    <a:srgbClr val="007DB8"/>
    <a:srgbClr val="003544"/>
    <a:srgbClr val="CE202F"/>
    <a:srgbClr val="4472C4"/>
    <a:srgbClr val="F8E2C7"/>
    <a:srgbClr val="FFFFFF"/>
    <a:srgbClr val="0B81BC"/>
    <a:srgbClr val="E8E8ED"/>
    <a:srgbClr val="EFEEF3"/>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844" autoAdjust="0"/>
  </p:normalViewPr>
  <p:slideViewPr>
    <p:cSldViewPr snapToGrid="0">
      <p:cViewPr varScale="1">
        <p:scale>
          <a:sx n="86" d="100"/>
          <a:sy n="86" d="100"/>
        </p:scale>
        <p:origin x="1282"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commentAuthors" Target="commentAuthors.xml"/><Relationship Id="rId27" Type="http://schemas.microsoft.com/office/2018/10/relationships/authors" Target="author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EFFAF10-0C3D-4A0E-A39E-12B500AF493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E32A9610-1420-46BB-8CD4-6D60FE8D5DBE}">
      <dgm:prSet custT="1"/>
      <dgm:spPr>
        <a:solidFill>
          <a:srgbClr val="007DB8"/>
        </a:solidFill>
      </dgm:spPr>
      <dgm:t>
        <a:bodyPr/>
        <a:lstStyle/>
        <a:p>
          <a:pPr algn="ctr"/>
          <a:r>
            <a:rPr lang="en-US" sz="1300" dirty="0">
              <a:latin typeface="Arial" panose="020B0604020202020204" pitchFamily="34" charset="0"/>
              <a:cs typeface="Arial" panose="020B0604020202020204" pitchFamily="34" charset="0"/>
            </a:rPr>
            <a:t>Monitor weather for any incoming snow storms or icy conditions and plan your travel around those conditions.</a:t>
          </a:r>
          <a:endParaRPr lang="en-US" sz="1300" dirty="0">
            <a:latin typeface="Arial" panose="020B0604020202020204" pitchFamily="34" charset="0"/>
            <a:ea typeface="Open Sans" panose="020B0606030504020204" pitchFamily="34" charset="0"/>
            <a:cs typeface="Arial" panose="020B0604020202020204" pitchFamily="34" charset="0"/>
          </a:endParaRPr>
        </a:p>
      </dgm:t>
    </dgm:pt>
    <dgm:pt modelId="{8940A3AA-93B4-473E-9F70-742053110DFD}" type="parTrans" cxnId="{7FA4F3A7-9C41-459F-A3E0-D2B6FF582CED}">
      <dgm:prSet/>
      <dgm:spPr/>
      <dgm:t>
        <a:bodyPr/>
        <a:lstStyle/>
        <a:p>
          <a:endParaRPr lang="en-US"/>
        </a:p>
      </dgm:t>
    </dgm:pt>
    <dgm:pt modelId="{CE305D74-CC07-441D-A65D-9467622EF03A}" type="sibTrans" cxnId="{7FA4F3A7-9C41-459F-A3E0-D2B6FF582CED}">
      <dgm:prSet/>
      <dgm:spPr/>
      <dgm:t>
        <a:bodyPr/>
        <a:lstStyle/>
        <a:p>
          <a:endParaRPr lang="en-US"/>
        </a:p>
      </dgm:t>
    </dgm:pt>
    <dgm:pt modelId="{4C6EA4D7-493B-4B36-AF9C-326A4FBA8A2B}">
      <dgm:prSet custT="1"/>
      <dgm:spPr>
        <a:solidFill>
          <a:srgbClr val="003544"/>
        </a:solidFill>
      </dgm:spPr>
      <dgm:t>
        <a:bodyPr/>
        <a:lstStyle/>
        <a:p>
          <a:pPr algn="ctr"/>
          <a:r>
            <a:rPr lang="en-US" sz="1300" dirty="0"/>
            <a:t>Be a </a:t>
          </a:r>
          <a:r>
            <a:rPr lang="en-US" sz="1300" dirty="0">
              <a:latin typeface="Arial" panose="020B0604020202020204" pitchFamily="34" charset="0"/>
              <a:cs typeface="Arial" panose="020B0604020202020204" pitchFamily="34" charset="0"/>
            </a:rPr>
            <a:t>defensive</a:t>
          </a:r>
          <a:r>
            <a:rPr lang="en-US" sz="1300" dirty="0"/>
            <a:t> driver. Stay clear of other drivers and maintain a safe distance in case you need to brake or turn to avoid an accident.</a:t>
          </a:r>
          <a:endParaRPr lang="en-US" sz="1300" dirty="0">
            <a:latin typeface="Arial" panose="020B0604020202020204" pitchFamily="34" charset="0"/>
            <a:ea typeface="Open Sans" panose="020B0606030504020204" pitchFamily="34" charset="0"/>
            <a:cs typeface="Arial" panose="020B0604020202020204" pitchFamily="34" charset="0"/>
          </a:endParaRPr>
        </a:p>
      </dgm:t>
    </dgm:pt>
    <dgm:pt modelId="{71E2CADD-5AE4-4227-916E-9315D04DEC52}" type="parTrans" cxnId="{573F1FEE-15DF-4417-AC79-0A138FA93991}">
      <dgm:prSet/>
      <dgm:spPr/>
      <dgm:t>
        <a:bodyPr/>
        <a:lstStyle/>
        <a:p>
          <a:endParaRPr lang="en-US"/>
        </a:p>
      </dgm:t>
    </dgm:pt>
    <dgm:pt modelId="{30F9725C-6DA7-44CD-9137-49A28E789D7F}" type="sibTrans" cxnId="{573F1FEE-15DF-4417-AC79-0A138FA93991}">
      <dgm:prSet/>
      <dgm:spPr/>
      <dgm:t>
        <a:bodyPr/>
        <a:lstStyle/>
        <a:p>
          <a:endParaRPr lang="en-US"/>
        </a:p>
      </dgm:t>
    </dgm:pt>
    <dgm:pt modelId="{03055D91-F261-4AF2-A398-0D92E56E2CD4}" type="pres">
      <dgm:prSet presAssocID="{7EFFAF10-0C3D-4A0E-A39E-12B500AF493D}" presName="linear" presStyleCnt="0">
        <dgm:presLayoutVars>
          <dgm:animLvl val="lvl"/>
          <dgm:resizeHandles val="exact"/>
        </dgm:presLayoutVars>
      </dgm:prSet>
      <dgm:spPr/>
    </dgm:pt>
    <dgm:pt modelId="{230799F6-3546-4637-814D-B6CC8B71A26A}" type="pres">
      <dgm:prSet presAssocID="{E32A9610-1420-46BB-8CD4-6D60FE8D5DBE}" presName="parentText" presStyleLbl="node1" presStyleIdx="0" presStyleCnt="2">
        <dgm:presLayoutVars>
          <dgm:chMax val="0"/>
          <dgm:bulletEnabled val="1"/>
        </dgm:presLayoutVars>
      </dgm:prSet>
      <dgm:spPr/>
    </dgm:pt>
    <dgm:pt modelId="{C3D579B6-3932-448C-8ECD-065D8DC1DA2D}" type="pres">
      <dgm:prSet presAssocID="{CE305D74-CC07-441D-A65D-9467622EF03A}" presName="spacer" presStyleCnt="0"/>
      <dgm:spPr/>
    </dgm:pt>
    <dgm:pt modelId="{6193AC0E-3BD8-47AC-95A9-30CF3E9418D2}" type="pres">
      <dgm:prSet presAssocID="{4C6EA4D7-493B-4B36-AF9C-326A4FBA8A2B}" presName="parentText" presStyleLbl="node1" presStyleIdx="1" presStyleCnt="2">
        <dgm:presLayoutVars>
          <dgm:chMax val="0"/>
          <dgm:bulletEnabled val="1"/>
        </dgm:presLayoutVars>
      </dgm:prSet>
      <dgm:spPr/>
    </dgm:pt>
  </dgm:ptLst>
  <dgm:cxnLst>
    <dgm:cxn modelId="{DC8CBD3D-5101-4085-BEE3-523A7BAB638E}" type="presOf" srcId="{4C6EA4D7-493B-4B36-AF9C-326A4FBA8A2B}" destId="{6193AC0E-3BD8-47AC-95A9-30CF3E9418D2}" srcOrd="0" destOrd="0" presId="urn:microsoft.com/office/officeart/2005/8/layout/vList2"/>
    <dgm:cxn modelId="{FF497F7E-06F9-4E21-B19A-8304F93D07F9}" type="presOf" srcId="{E32A9610-1420-46BB-8CD4-6D60FE8D5DBE}" destId="{230799F6-3546-4637-814D-B6CC8B71A26A}" srcOrd="0" destOrd="0" presId="urn:microsoft.com/office/officeart/2005/8/layout/vList2"/>
    <dgm:cxn modelId="{7FA4F3A7-9C41-459F-A3E0-D2B6FF582CED}" srcId="{7EFFAF10-0C3D-4A0E-A39E-12B500AF493D}" destId="{E32A9610-1420-46BB-8CD4-6D60FE8D5DBE}" srcOrd="0" destOrd="0" parTransId="{8940A3AA-93B4-473E-9F70-742053110DFD}" sibTransId="{CE305D74-CC07-441D-A65D-9467622EF03A}"/>
    <dgm:cxn modelId="{1F3AA1E8-5836-4432-AA12-A7ADDF836DB8}" type="presOf" srcId="{7EFFAF10-0C3D-4A0E-A39E-12B500AF493D}" destId="{03055D91-F261-4AF2-A398-0D92E56E2CD4}" srcOrd="0" destOrd="0" presId="urn:microsoft.com/office/officeart/2005/8/layout/vList2"/>
    <dgm:cxn modelId="{573F1FEE-15DF-4417-AC79-0A138FA93991}" srcId="{7EFFAF10-0C3D-4A0E-A39E-12B500AF493D}" destId="{4C6EA4D7-493B-4B36-AF9C-326A4FBA8A2B}" srcOrd="1" destOrd="0" parTransId="{71E2CADD-5AE4-4227-916E-9315D04DEC52}" sibTransId="{30F9725C-6DA7-44CD-9137-49A28E789D7F}"/>
    <dgm:cxn modelId="{5B5A481E-9163-4F7C-A36E-664BFF7D9D55}" type="presParOf" srcId="{03055D91-F261-4AF2-A398-0D92E56E2CD4}" destId="{230799F6-3546-4637-814D-B6CC8B71A26A}" srcOrd="0" destOrd="0" presId="urn:microsoft.com/office/officeart/2005/8/layout/vList2"/>
    <dgm:cxn modelId="{B156FDBE-BB87-488C-9224-94CD8A34A0DA}" type="presParOf" srcId="{03055D91-F261-4AF2-A398-0D92E56E2CD4}" destId="{C3D579B6-3932-448C-8ECD-065D8DC1DA2D}" srcOrd="1" destOrd="0" presId="urn:microsoft.com/office/officeart/2005/8/layout/vList2"/>
    <dgm:cxn modelId="{3DE4C0DB-81BB-4505-99A9-C6262CBA10C1}" type="presParOf" srcId="{03055D91-F261-4AF2-A398-0D92E56E2CD4}" destId="{6193AC0E-3BD8-47AC-95A9-30CF3E9418D2}" srcOrd="2"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EFFAF10-0C3D-4A0E-A39E-12B500AF493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E32A9610-1420-46BB-8CD4-6D60FE8D5DBE}">
      <dgm:prSet custT="1"/>
      <dgm:spPr>
        <a:solidFill>
          <a:srgbClr val="003544"/>
        </a:solidFill>
      </dgm:spPr>
      <dgm:t>
        <a:bodyPr/>
        <a:lstStyle/>
        <a:p>
          <a:pPr algn="ctr">
            <a:lnSpc>
              <a:spcPct val="90000"/>
            </a:lnSpc>
          </a:pPr>
          <a:r>
            <a:rPr lang="en-US" sz="1300" dirty="0">
              <a:solidFill>
                <a:srgbClr val="FFFFFF"/>
              </a:solidFill>
              <a:latin typeface="Arial" panose="020B0604020202020204" pitchFamily="34" charset="0"/>
              <a:ea typeface="+mn-ea"/>
              <a:cs typeface="Arial" panose="020B0604020202020204" pitchFamily="34" charset="0"/>
            </a:rPr>
            <a:t>Do not drive in wintery conditions if possible. Eliminating driving eliminates your chances of being in an accident.</a:t>
          </a:r>
        </a:p>
      </dgm:t>
    </dgm:pt>
    <dgm:pt modelId="{8940A3AA-93B4-473E-9F70-742053110DFD}" type="parTrans" cxnId="{7FA4F3A7-9C41-459F-A3E0-D2B6FF582CED}">
      <dgm:prSet/>
      <dgm:spPr/>
      <dgm:t>
        <a:bodyPr/>
        <a:lstStyle/>
        <a:p>
          <a:endParaRPr lang="en-US"/>
        </a:p>
      </dgm:t>
    </dgm:pt>
    <dgm:pt modelId="{CE305D74-CC07-441D-A65D-9467622EF03A}" type="sibTrans" cxnId="{7FA4F3A7-9C41-459F-A3E0-D2B6FF582CED}">
      <dgm:prSet/>
      <dgm:spPr/>
      <dgm:t>
        <a:bodyPr/>
        <a:lstStyle/>
        <a:p>
          <a:endParaRPr lang="en-US"/>
        </a:p>
      </dgm:t>
    </dgm:pt>
    <dgm:pt modelId="{7F5EDBD3-CEAF-45FE-A8B8-43BD7069DC09}">
      <dgm:prSet custT="1"/>
      <dgm:spPr>
        <a:solidFill>
          <a:srgbClr val="007DB8"/>
        </a:solidFill>
      </dgm:spPr>
      <dgm:t>
        <a:bodyPr/>
        <a:lstStyle/>
        <a:p>
          <a:pPr algn="ctr" rtl="0">
            <a:lnSpc>
              <a:spcPct val="90000"/>
            </a:lnSpc>
          </a:pPr>
          <a:r>
            <a:rPr lang="en-US" sz="1300" dirty="0">
              <a:solidFill>
                <a:srgbClr val="FFFFFF"/>
              </a:solidFill>
              <a:latin typeface="Arial"/>
              <a:ea typeface="+mn-ea"/>
              <a:cs typeface="Arial"/>
            </a:rPr>
            <a:t>Slow down. Winter weather conditions necessitate reducing your speed. This will give you more time to react as well as help to avoid losing control of your vehicle.</a:t>
          </a:r>
        </a:p>
      </dgm:t>
    </dgm:pt>
    <dgm:pt modelId="{7E806558-1EA5-4384-9730-5E762206FF6D}" type="parTrans" cxnId="{A734EC07-D94F-41D6-B554-25E19C9E2C05}">
      <dgm:prSet/>
      <dgm:spPr/>
      <dgm:t>
        <a:bodyPr/>
        <a:lstStyle/>
        <a:p>
          <a:endParaRPr lang="en-US"/>
        </a:p>
      </dgm:t>
    </dgm:pt>
    <dgm:pt modelId="{B05950C0-035B-41C0-B665-FD4AB9B802D2}" type="sibTrans" cxnId="{A734EC07-D94F-41D6-B554-25E19C9E2C05}">
      <dgm:prSet/>
      <dgm:spPr/>
      <dgm:t>
        <a:bodyPr/>
        <a:lstStyle/>
        <a:p>
          <a:endParaRPr lang="en-US"/>
        </a:p>
      </dgm:t>
    </dgm:pt>
    <dgm:pt modelId="{03055D91-F261-4AF2-A398-0D92E56E2CD4}" type="pres">
      <dgm:prSet presAssocID="{7EFFAF10-0C3D-4A0E-A39E-12B500AF493D}" presName="linear" presStyleCnt="0">
        <dgm:presLayoutVars>
          <dgm:animLvl val="lvl"/>
          <dgm:resizeHandles val="exact"/>
        </dgm:presLayoutVars>
      </dgm:prSet>
      <dgm:spPr/>
    </dgm:pt>
    <dgm:pt modelId="{230799F6-3546-4637-814D-B6CC8B71A26A}" type="pres">
      <dgm:prSet presAssocID="{E32A9610-1420-46BB-8CD4-6D60FE8D5DBE}" presName="parentText" presStyleLbl="node1" presStyleIdx="0" presStyleCnt="2">
        <dgm:presLayoutVars>
          <dgm:chMax val="0"/>
          <dgm:bulletEnabled val="1"/>
        </dgm:presLayoutVars>
      </dgm:prSet>
      <dgm:spPr/>
    </dgm:pt>
    <dgm:pt modelId="{C3D579B6-3932-448C-8ECD-065D8DC1DA2D}" type="pres">
      <dgm:prSet presAssocID="{CE305D74-CC07-441D-A65D-9467622EF03A}" presName="spacer" presStyleCnt="0"/>
      <dgm:spPr/>
    </dgm:pt>
    <dgm:pt modelId="{755ACEB5-2D6E-471C-8070-B57D81E97894}" type="pres">
      <dgm:prSet presAssocID="{7F5EDBD3-CEAF-45FE-A8B8-43BD7069DC09}" presName="parentText" presStyleLbl="node1" presStyleIdx="1" presStyleCnt="2" custLinFactNeighborX="-253">
        <dgm:presLayoutVars>
          <dgm:chMax val="0"/>
          <dgm:bulletEnabled val="1"/>
        </dgm:presLayoutVars>
      </dgm:prSet>
      <dgm:spPr/>
    </dgm:pt>
  </dgm:ptLst>
  <dgm:cxnLst>
    <dgm:cxn modelId="{A734EC07-D94F-41D6-B554-25E19C9E2C05}" srcId="{7EFFAF10-0C3D-4A0E-A39E-12B500AF493D}" destId="{7F5EDBD3-CEAF-45FE-A8B8-43BD7069DC09}" srcOrd="1" destOrd="0" parTransId="{7E806558-1EA5-4384-9730-5E762206FF6D}" sibTransId="{B05950C0-035B-41C0-B665-FD4AB9B802D2}"/>
    <dgm:cxn modelId="{B7F88513-2E20-4BA3-9821-47B254469BEA}" type="presOf" srcId="{7F5EDBD3-CEAF-45FE-A8B8-43BD7069DC09}" destId="{755ACEB5-2D6E-471C-8070-B57D81E97894}" srcOrd="0" destOrd="0" presId="urn:microsoft.com/office/officeart/2005/8/layout/vList2"/>
    <dgm:cxn modelId="{FF497F7E-06F9-4E21-B19A-8304F93D07F9}" type="presOf" srcId="{E32A9610-1420-46BB-8CD4-6D60FE8D5DBE}" destId="{230799F6-3546-4637-814D-B6CC8B71A26A}" srcOrd="0" destOrd="0" presId="urn:microsoft.com/office/officeart/2005/8/layout/vList2"/>
    <dgm:cxn modelId="{7FA4F3A7-9C41-459F-A3E0-D2B6FF582CED}" srcId="{7EFFAF10-0C3D-4A0E-A39E-12B500AF493D}" destId="{E32A9610-1420-46BB-8CD4-6D60FE8D5DBE}" srcOrd="0" destOrd="0" parTransId="{8940A3AA-93B4-473E-9F70-742053110DFD}" sibTransId="{CE305D74-CC07-441D-A65D-9467622EF03A}"/>
    <dgm:cxn modelId="{1F3AA1E8-5836-4432-AA12-A7ADDF836DB8}" type="presOf" srcId="{7EFFAF10-0C3D-4A0E-A39E-12B500AF493D}" destId="{03055D91-F261-4AF2-A398-0D92E56E2CD4}" srcOrd="0" destOrd="0" presId="urn:microsoft.com/office/officeart/2005/8/layout/vList2"/>
    <dgm:cxn modelId="{5B5A481E-9163-4F7C-A36E-664BFF7D9D55}" type="presParOf" srcId="{03055D91-F261-4AF2-A398-0D92E56E2CD4}" destId="{230799F6-3546-4637-814D-B6CC8B71A26A}" srcOrd="0" destOrd="0" presId="urn:microsoft.com/office/officeart/2005/8/layout/vList2"/>
    <dgm:cxn modelId="{B156FDBE-BB87-488C-9224-94CD8A34A0DA}" type="presParOf" srcId="{03055D91-F261-4AF2-A398-0D92E56E2CD4}" destId="{C3D579B6-3932-448C-8ECD-065D8DC1DA2D}" srcOrd="1" destOrd="0" presId="urn:microsoft.com/office/officeart/2005/8/layout/vList2"/>
    <dgm:cxn modelId="{28BFFB5E-7C39-4E98-A871-91A2EAC98E8F}" type="presParOf" srcId="{03055D91-F261-4AF2-A398-0D92E56E2CD4}" destId="{755ACEB5-2D6E-471C-8070-B57D81E97894}" srcOrd="2" destOrd="0" presId="urn:microsoft.com/office/officeart/2005/8/layout/vList2"/>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0799F6-3546-4637-814D-B6CC8B71A26A}">
      <dsp:nvSpPr>
        <dsp:cNvPr id="0" name=""/>
        <dsp:cNvSpPr/>
      </dsp:nvSpPr>
      <dsp:spPr>
        <a:xfrm>
          <a:off x="0" y="166449"/>
          <a:ext cx="3564853" cy="1216800"/>
        </a:xfrm>
        <a:prstGeom prst="roundRect">
          <a:avLst/>
        </a:prstGeom>
        <a:solidFill>
          <a:srgbClr val="007DB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latin typeface="Arial" panose="020B0604020202020204" pitchFamily="34" charset="0"/>
              <a:cs typeface="Arial" panose="020B0604020202020204" pitchFamily="34" charset="0"/>
            </a:rPr>
            <a:t>Monitor weather for any incoming snow storms or icy conditions and plan your travel around those conditions.</a:t>
          </a:r>
          <a:endParaRPr lang="en-US" sz="1300" kern="1200" dirty="0">
            <a:latin typeface="Arial" panose="020B0604020202020204" pitchFamily="34" charset="0"/>
            <a:ea typeface="Open Sans" panose="020B0606030504020204" pitchFamily="34" charset="0"/>
            <a:cs typeface="Arial" panose="020B0604020202020204" pitchFamily="34" charset="0"/>
          </a:endParaRPr>
        </a:p>
      </dsp:txBody>
      <dsp:txXfrm>
        <a:off x="59399" y="225848"/>
        <a:ext cx="3446055" cy="1098002"/>
      </dsp:txXfrm>
    </dsp:sp>
    <dsp:sp modelId="{6193AC0E-3BD8-47AC-95A9-30CF3E9418D2}">
      <dsp:nvSpPr>
        <dsp:cNvPr id="0" name=""/>
        <dsp:cNvSpPr/>
      </dsp:nvSpPr>
      <dsp:spPr>
        <a:xfrm>
          <a:off x="0" y="1570449"/>
          <a:ext cx="3564853" cy="1216800"/>
        </a:xfrm>
        <a:prstGeom prst="roundRect">
          <a:avLst/>
        </a:prstGeom>
        <a:solidFill>
          <a:srgbClr val="00354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Be a </a:t>
          </a:r>
          <a:r>
            <a:rPr lang="en-US" sz="1300" kern="1200" dirty="0">
              <a:latin typeface="Arial" panose="020B0604020202020204" pitchFamily="34" charset="0"/>
              <a:cs typeface="Arial" panose="020B0604020202020204" pitchFamily="34" charset="0"/>
            </a:rPr>
            <a:t>defensive</a:t>
          </a:r>
          <a:r>
            <a:rPr lang="en-US" sz="1300" kern="1200" dirty="0"/>
            <a:t> driver. Stay clear of other drivers and maintain a safe distance in case you need to brake or turn to avoid an accident.</a:t>
          </a:r>
          <a:endParaRPr lang="en-US" sz="1300" kern="1200" dirty="0">
            <a:latin typeface="Arial" panose="020B0604020202020204" pitchFamily="34" charset="0"/>
            <a:ea typeface="Open Sans" panose="020B0606030504020204" pitchFamily="34" charset="0"/>
            <a:cs typeface="Arial" panose="020B0604020202020204" pitchFamily="34" charset="0"/>
          </a:endParaRPr>
        </a:p>
      </dsp:txBody>
      <dsp:txXfrm>
        <a:off x="59399" y="1629848"/>
        <a:ext cx="3446055" cy="109800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0799F6-3546-4637-814D-B6CC8B71A26A}">
      <dsp:nvSpPr>
        <dsp:cNvPr id="0" name=""/>
        <dsp:cNvSpPr/>
      </dsp:nvSpPr>
      <dsp:spPr>
        <a:xfrm>
          <a:off x="0" y="166450"/>
          <a:ext cx="3564853" cy="1216800"/>
        </a:xfrm>
        <a:prstGeom prst="roundRect">
          <a:avLst/>
        </a:prstGeom>
        <a:solidFill>
          <a:srgbClr val="00354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solidFill>
                <a:srgbClr val="FFFFFF"/>
              </a:solidFill>
              <a:latin typeface="Arial" panose="020B0604020202020204" pitchFamily="34" charset="0"/>
              <a:ea typeface="+mn-ea"/>
              <a:cs typeface="Arial" panose="020B0604020202020204" pitchFamily="34" charset="0"/>
            </a:rPr>
            <a:t>Do not drive in wintery conditions if possible. Eliminating driving eliminates your chances of being in an accident.</a:t>
          </a:r>
        </a:p>
      </dsp:txBody>
      <dsp:txXfrm>
        <a:off x="59399" y="225849"/>
        <a:ext cx="3446055" cy="1098002"/>
      </dsp:txXfrm>
    </dsp:sp>
    <dsp:sp modelId="{755ACEB5-2D6E-471C-8070-B57D81E97894}">
      <dsp:nvSpPr>
        <dsp:cNvPr id="0" name=""/>
        <dsp:cNvSpPr/>
      </dsp:nvSpPr>
      <dsp:spPr>
        <a:xfrm>
          <a:off x="0" y="1570450"/>
          <a:ext cx="3564853" cy="1216800"/>
        </a:xfrm>
        <a:prstGeom prst="roundRect">
          <a:avLst/>
        </a:prstGeom>
        <a:solidFill>
          <a:srgbClr val="007DB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rtl="0">
            <a:lnSpc>
              <a:spcPct val="90000"/>
            </a:lnSpc>
            <a:spcBef>
              <a:spcPct val="0"/>
            </a:spcBef>
            <a:spcAft>
              <a:spcPct val="35000"/>
            </a:spcAft>
            <a:buNone/>
          </a:pPr>
          <a:r>
            <a:rPr lang="en-US" sz="1300" kern="1200" dirty="0">
              <a:solidFill>
                <a:srgbClr val="FFFFFF"/>
              </a:solidFill>
              <a:latin typeface="Arial"/>
              <a:ea typeface="+mn-ea"/>
              <a:cs typeface="Arial"/>
            </a:rPr>
            <a:t>Slow down. Winter weather conditions necessitate reducing your speed. This will give you more time to react as well as help to avoid losing control of your vehicle.</a:t>
          </a:r>
        </a:p>
      </dsp:txBody>
      <dsp:txXfrm>
        <a:off x="59399" y="1629849"/>
        <a:ext cx="3446055" cy="109800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43979" cy="467363"/>
          </a:xfrm>
          <a:prstGeom prst="rect">
            <a:avLst/>
          </a:prstGeom>
        </p:spPr>
        <p:txBody>
          <a:bodyPr vert="horz" lIns="91577" tIns="45789" rIns="91577" bIns="45789" rtlCol="0"/>
          <a:lstStyle>
            <a:lvl1pPr algn="l">
              <a:defRPr sz="1200"/>
            </a:lvl1pPr>
          </a:lstStyle>
          <a:p>
            <a:endParaRPr lang="en-US"/>
          </a:p>
        </p:txBody>
      </p:sp>
      <p:sp>
        <p:nvSpPr>
          <p:cNvPr id="3" name="Date Placeholder 2"/>
          <p:cNvSpPr>
            <a:spLocks noGrp="1"/>
          </p:cNvSpPr>
          <p:nvPr>
            <p:ph type="dt" idx="1"/>
          </p:nvPr>
        </p:nvSpPr>
        <p:spPr>
          <a:xfrm>
            <a:off x="3977531" y="0"/>
            <a:ext cx="3043979" cy="467363"/>
          </a:xfrm>
          <a:prstGeom prst="rect">
            <a:avLst/>
          </a:prstGeom>
        </p:spPr>
        <p:txBody>
          <a:bodyPr vert="horz" lIns="91577" tIns="45789" rIns="91577" bIns="45789" rtlCol="0"/>
          <a:lstStyle>
            <a:lvl1pPr algn="r">
              <a:defRPr sz="1200"/>
            </a:lvl1pPr>
          </a:lstStyle>
          <a:p>
            <a:fld id="{0E8505C4-3818-4C98-9D50-F64D4367FE4E}" type="datetimeFigureOut">
              <a:rPr lang="en-US" smtClean="0"/>
              <a:t>10/12/2026</a:t>
            </a:fld>
            <a:endParaRPr lang="en-US"/>
          </a:p>
        </p:txBody>
      </p:sp>
      <p:sp>
        <p:nvSpPr>
          <p:cNvPr id="4" name="Slide Image Placeholder 3"/>
          <p:cNvSpPr>
            <a:spLocks noGrp="1" noRot="1" noChangeAspect="1"/>
          </p:cNvSpPr>
          <p:nvPr>
            <p:ph type="sldImg" idx="2"/>
          </p:nvPr>
        </p:nvSpPr>
        <p:spPr>
          <a:xfrm>
            <a:off x="1417638" y="1163638"/>
            <a:ext cx="4187825" cy="3141662"/>
          </a:xfrm>
          <a:prstGeom prst="rect">
            <a:avLst/>
          </a:prstGeom>
          <a:noFill/>
          <a:ln w="12700">
            <a:solidFill>
              <a:prstClr val="black"/>
            </a:solidFill>
          </a:ln>
        </p:spPr>
        <p:txBody>
          <a:bodyPr vert="horz" lIns="91577" tIns="45789" rIns="91577" bIns="45789" rtlCol="0" anchor="ctr"/>
          <a:lstStyle/>
          <a:p>
            <a:endParaRPr lang="en-US"/>
          </a:p>
        </p:txBody>
      </p:sp>
      <p:sp>
        <p:nvSpPr>
          <p:cNvPr id="5" name="Notes Placeholder 4"/>
          <p:cNvSpPr>
            <a:spLocks noGrp="1"/>
          </p:cNvSpPr>
          <p:nvPr>
            <p:ph type="body" sz="quarter" idx="3"/>
          </p:nvPr>
        </p:nvSpPr>
        <p:spPr>
          <a:xfrm>
            <a:off x="702946" y="4479687"/>
            <a:ext cx="5617208" cy="3665776"/>
          </a:xfrm>
          <a:prstGeom prst="rect">
            <a:avLst/>
          </a:prstGeom>
        </p:spPr>
        <p:txBody>
          <a:bodyPr vert="horz" lIns="91577" tIns="45789" rIns="91577" bIns="457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41738"/>
            <a:ext cx="3043979" cy="467363"/>
          </a:xfrm>
          <a:prstGeom prst="rect">
            <a:avLst/>
          </a:prstGeom>
        </p:spPr>
        <p:txBody>
          <a:bodyPr vert="horz" lIns="91577" tIns="45789" rIns="91577" bIns="45789" rtlCol="0" anchor="b"/>
          <a:lstStyle>
            <a:lvl1pPr algn="l">
              <a:defRPr sz="1200"/>
            </a:lvl1pPr>
          </a:lstStyle>
          <a:p>
            <a:endParaRPr lang="en-US"/>
          </a:p>
        </p:txBody>
      </p:sp>
      <p:sp>
        <p:nvSpPr>
          <p:cNvPr id="7" name="Slide Number Placeholder 6"/>
          <p:cNvSpPr>
            <a:spLocks noGrp="1"/>
          </p:cNvSpPr>
          <p:nvPr>
            <p:ph type="sldNum" sz="quarter" idx="5"/>
          </p:nvPr>
        </p:nvSpPr>
        <p:spPr>
          <a:xfrm>
            <a:off x="3977531" y="8841738"/>
            <a:ext cx="3043979" cy="467363"/>
          </a:xfrm>
          <a:prstGeom prst="rect">
            <a:avLst/>
          </a:prstGeom>
        </p:spPr>
        <p:txBody>
          <a:bodyPr vert="horz" lIns="91577" tIns="45789" rIns="91577" bIns="45789" rtlCol="0" anchor="b"/>
          <a:lstStyle>
            <a:lvl1pPr algn="r">
              <a:defRPr sz="1200"/>
            </a:lvl1pPr>
          </a:lstStyle>
          <a:p>
            <a:fld id="{B2ABE0FD-6EA7-4D87-AEF9-E25A12DBAD26}" type="slidenum">
              <a:rPr lang="en-US" smtClean="0"/>
              <a:t>‹#›</a:t>
            </a:fld>
            <a:endParaRPr lang="en-US"/>
          </a:p>
        </p:txBody>
      </p:sp>
    </p:spTree>
    <p:extLst>
      <p:ext uri="{BB962C8B-B14F-4D97-AF65-F5344CB8AC3E}">
        <p14:creationId xmlns:p14="http://schemas.microsoft.com/office/powerpoint/2010/main" val="35156348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EC42C5-69F4-652A-F582-7A936AA29B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545383-D315-B45B-DDDB-2E96A22C2B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BF5A38-6AF9-EAFF-2C74-6144108E6D5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A9EFC15-8549-BFCF-B564-0FE5C4E26D12}"/>
              </a:ext>
            </a:extLst>
          </p:cNvPr>
          <p:cNvSpPr>
            <a:spLocks noGrp="1"/>
          </p:cNvSpPr>
          <p:nvPr>
            <p:ph type="sldNum" sz="quarter" idx="5"/>
          </p:nvPr>
        </p:nvSpPr>
        <p:spPr/>
        <p:txBody>
          <a:bodyPr/>
          <a:lstStyle/>
          <a:p>
            <a:fld id="{B2ABE0FD-6EA7-4D87-AEF9-E25A12DBAD26}" type="slidenum">
              <a:rPr lang="en-US" smtClean="0"/>
              <a:t>3</a:t>
            </a:fld>
            <a:endParaRPr lang="en-US"/>
          </a:p>
        </p:txBody>
      </p:sp>
    </p:spTree>
    <p:extLst>
      <p:ext uri="{BB962C8B-B14F-4D97-AF65-F5344CB8AC3E}">
        <p14:creationId xmlns:p14="http://schemas.microsoft.com/office/powerpoint/2010/main" val="20365849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6B8CDF-EF2C-FD79-6604-3E63B6D8F3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B8B40D-53BA-4C07-C4B0-81D6E346B8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144692-8145-5B21-DD13-2A5AF8CDF93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35D6D22-F859-49AB-387A-81B1EEC4FAF8}"/>
              </a:ext>
            </a:extLst>
          </p:cNvPr>
          <p:cNvSpPr>
            <a:spLocks noGrp="1"/>
          </p:cNvSpPr>
          <p:nvPr>
            <p:ph type="sldNum" sz="quarter" idx="5"/>
          </p:nvPr>
        </p:nvSpPr>
        <p:spPr/>
        <p:txBody>
          <a:bodyPr/>
          <a:lstStyle/>
          <a:p>
            <a:fld id="{B2ABE0FD-6EA7-4D87-AEF9-E25A12DBAD26}" type="slidenum">
              <a:rPr lang="en-US" smtClean="0"/>
              <a:t>4</a:t>
            </a:fld>
            <a:endParaRPr lang="en-US"/>
          </a:p>
        </p:txBody>
      </p:sp>
    </p:spTree>
    <p:extLst>
      <p:ext uri="{BB962C8B-B14F-4D97-AF65-F5344CB8AC3E}">
        <p14:creationId xmlns:p14="http://schemas.microsoft.com/office/powerpoint/2010/main" val="21151479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7A8D25-AD69-2955-3AE9-EB0B35813D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AEBF39-4EC2-9B7F-5970-B8B7A02008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2AE570-6781-5203-6938-8A1B580292E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AEA8FCE-F0D6-DA00-67E8-3CC30A18BF54}"/>
              </a:ext>
            </a:extLst>
          </p:cNvPr>
          <p:cNvSpPr>
            <a:spLocks noGrp="1"/>
          </p:cNvSpPr>
          <p:nvPr>
            <p:ph type="sldNum" sz="quarter" idx="5"/>
          </p:nvPr>
        </p:nvSpPr>
        <p:spPr/>
        <p:txBody>
          <a:bodyPr/>
          <a:lstStyle/>
          <a:p>
            <a:fld id="{B2ABE0FD-6EA7-4D87-AEF9-E25A12DBAD26}" type="slidenum">
              <a:rPr lang="en-US" smtClean="0"/>
              <a:t>5</a:t>
            </a:fld>
            <a:endParaRPr lang="en-US"/>
          </a:p>
        </p:txBody>
      </p:sp>
    </p:spTree>
    <p:extLst>
      <p:ext uri="{BB962C8B-B14F-4D97-AF65-F5344CB8AC3E}">
        <p14:creationId xmlns:p14="http://schemas.microsoft.com/office/powerpoint/2010/main" val="19049953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F3798E-DD7C-7A66-C18E-16A5D0FF7C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FA2D53-46BF-D99F-C318-E450F98886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DE3480-117D-B785-4871-D543F838C3A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EE731EF-ABD2-5537-2E84-603B49C29424}"/>
              </a:ext>
            </a:extLst>
          </p:cNvPr>
          <p:cNvSpPr>
            <a:spLocks noGrp="1"/>
          </p:cNvSpPr>
          <p:nvPr>
            <p:ph type="sldNum" sz="quarter" idx="5"/>
          </p:nvPr>
        </p:nvSpPr>
        <p:spPr/>
        <p:txBody>
          <a:bodyPr/>
          <a:lstStyle/>
          <a:p>
            <a:fld id="{B2ABE0FD-6EA7-4D87-AEF9-E25A12DBAD26}" type="slidenum">
              <a:rPr lang="en-US" smtClean="0"/>
              <a:t>6</a:t>
            </a:fld>
            <a:endParaRPr lang="en-US"/>
          </a:p>
        </p:txBody>
      </p:sp>
    </p:spTree>
    <p:extLst>
      <p:ext uri="{BB962C8B-B14F-4D97-AF65-F5344CB8AC3E}">
        <p14:creationId xmlns:p14="http://schemas.microsoft.com/office/powerpoint/2010/main" val="13231639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D1E6BA-A16D-10FC-CB97-75380B71E3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CB7577-98D3-E33A-25D8-28F498A427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98C3DB-BF87-47D8-271D-02C2B93D27B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6E4A160-D40A-8EAD-5EC9-D1743DC886A4}"/>
              </a:ext>
            </a:extLst>
          </p:cNvPr>
          <p:cNvSpPr>
            <a:spLocks noGrp="1"/>
          </p:cNvSpPr>
          <p:nvPr>
            <p:ph type="sldNum" sz="quarter" idx="5"/>
          </p:nvPr>
        </p:nvSpPr>
        <p:spPr/>
        <p:txBody>
          <a:bodyPr/>
          <a:lstStyle/>
          <a:p>
            <a:fld id="{B2ABE0FD-6EA7-4D87-AEF9-E25A12DBAD26}" type="slidenum">
              <a:rPr lang="en-US" smtClean="0"/>
              <a:t>7</a:t>
            </a:fld>
            <a:endParaRPr lang="en-US"/>
          </a:p>
        </p:txBody>
      </p:sp>
    </p:spTree>
    <p:extLst>
      <p:ext uri="{BB962C8B-B14F-4D97-AF65-F5344CB8AC3E}">
        <p14:creationId xmlns:p14="http://schemas.microsoft.com/office/powerpoint/2010/main" val="28539992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C2C854-9BBF-A4A3-C69D-B8F058B7A8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E808C4-0551-2AC6-511E-E498383B17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DBD480-ED14-6F6A-73CE-3BC3C31D72A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44E04F3-16E9-3A35-0934-6E1BC9646F16}"/>
              </a:ext>
            </a:extLst>
          </p:cNvPr>
          <p:cNvSpPr>
            <a:spLocks noGrp="1"/>
          </p:cNvSpPr>
          <p:nvPr>
            <p:ph type="sldNum" sz="quarter" idx="5"/>
          </p:nvPr>
        </p:nvSpPr>
        <p:spPr/>
        <p:txBody>
          <a:bodyPr/>
          <a:lstStyle/>
          <a:p>
            <a:fld id="{B2ABE0FD-6EA7-4D87-AEF9-E25A12DBAD26}" type="slidenum">
              <a:rPr lang="en-US" smtClean="0"/>
              <a:t>8</a:t>
            </a:fld>
            <a:endParaRPr lang="en-US"/>
          </a:p>
        </p:txBody>
      </p:sp>
    </p:spTree>
    <p:extLst>
      <p:ext uri="{BB962C8B-B14F-4D97-AF65-F5344CB8AC3E}">
        <p14:creationId xmlns:p14="http://schemas.microsoft.com/office/powerpoint/2010/main" val="1628933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A9A26E-7D97-A386-7A2D-3433CA046A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9CB2CA-8D54-BA6C-CADF-30EF5AFE14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81CB1F-FF91-C71F-F09A-E2C79113064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18BB6D3-1BA6-2FC7-CD8C-316B1A08EAA1}"/>
              </a:ext>
            </a:extLst>
          </p:cNvPr>
          <p:cNvSpPr>
            <a:spLocks noGrp="1"/>
          </p:cNvSpPr>
          <p:nvPr>
            <p:ph type="sldNum" sz="quarter" idx="5"/>
          </p:nvPr>
        </p:nvSpPr>
        <p:spPr/>
        <p:txBody>
          <a:bodyPr/>
          <a:lstStyle/>
          <a:p>
            <a:fld id="{B2ABE0FD-6EA7-4D87-AEF9-E25A12DBAD26}" type="slidenum">
              <a:rPr lang="en-US" smtClean="0"/>
              <a:t>11</a:t>
            </a:fld>
            <a:endParaRPr lang="en-US"/>
          </a:p>
        </p:txBody>
      </p:sp>
    </p:spTree>
    <p:extLst>
      <p:ext uri="{BB962C8B-B14F-4D97-AF65-F5344CB8AC3E}">
        <p14:creationId xmlns:p14="http://schemas.microsoft.com/office/powerpoint/2010/main" val="11088194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10AB7-834F-833A-CE5F-DE76CB12AB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CF88DE-FABC-8E37-7E6B-F225CFF38F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2188F1-677C-A259-9202-71B273B6911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D256692-30CC-5B06-B823-F2547E48A5E9}"/>
              </a:ext>
            </a:extLst>
          </p:cNvPr>
          <p:cNvSpPr>
            <a:spLocks noGrp="1"/>
          </p:cNvSpPr>
          <p:nvPr>
            <p:ph type="sldNum" sz="quarter" idx="5"/>
          </p:nvPr>
        </p:nvSpPr>
        <p:spPr/>
        <p:txBody>
          <a:bodyPr/>
          <a:lstStyle/>
          <a:p>
            <a:fld id="{B2ABE0FD-6EA7-4D87-AEF9-E25A12DBAD26}" type="slidenum">
              <a:rPr lang="en-US" smtClean="0"/>
              <a:t>12</a:t>
            </a:fld>
            <a:endParaRPr lang="en-US"/>
          </a:p>
        </p:txBody>
      </p:sp>
    </p:spTree>
    <p:extLst>
      <p:ext uri="{BB962C8B-B14F-4D97-AF65-F5344CB8AC3E}">
        <p14:creationId xmlns:p14="http://schemas.microsoft.com/office/powerpoint/2010/main" val="14364285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057EB0-8EE9-62B7-84DF-850E41D123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98714C-DD67-D29E-4FCC-73A9E8C2E5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A56531-F563-7871-73E5-708A5940301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B3BBA74-8CED-49C3-D99B-D7FAC8B4BA89}"/>
              </a:ext>
            </a:extLst>
          </p:cNvPr>
          <p:cNvSpPr>
            <a:spLocks noGrp="1"/>
          </p:cNvSpPr>
          <p:nvPr>
            <p:ph type="sldNum" sz="quarter" idx="5"/>
          </p:nvPr>
        </p:nvSpPr>
        <p:spPr/>
        <p:txBody>
          <a:bodyPr/>
          <a:lstStyle/>
          <a:p>
            <a:fld id="{B2ABE0FD-6EA7-4D87-AEF9-E25A12DBAD26}" type="slidenum">
              <a:rPr lang="en-US" smtClean="0"/>
              <a:t>13</a:t>
            </a:fld>
            <a:endParaRPr lang="en-US"/>
          </a:p>
        </p:txBody>
      </p:sp>
    </p:spTree>
    <p:extLst>
      <p:ext uri="{BB962C8B-B14F-4D97-AF65-F5344CB8AC3E}">
        <p14:creationId xmlns:p14="http://schemas.microsoft.com/office/powerpoint/2010/main" val="37849228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1AED6C-DA6D-0588-9891-515FF10B79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95DE8C-845B-0998-51F0-278CF0BE18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C56226-97EB-AACB-DB61-A621059AFCF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040B08C-7E5B-EA54-6E64-593639B19321}"/>
              </a:ext>
            </a:extLst>
          </p:cNvPr>
          <p:cNvSpPr>
            <a:spLocks noGrp="1"/>
          </p:cNvSpPr>
          <p:nvPr>
            <p:ph type="sldNum" sz="quarter" idx="5"/>
          </p:nvPr>
        </p:nvSpPr>
        <p:spPr/>
        <p:txBody>
          <a:bodyPr/>
          <a:lstStyle/>
          <a:p>
            <a:fld id="{B2ABE0FD-6EA7-4D87-AEF9-E25A12DBAD26}" type="slidenum">
              <a:rPr lang="en-US" smtClean="0"/>
              <a:t>14</a:t>
            </a:fld>
            <a:endParaRPr lang="en-US"/>
          </a:p>
        </p:txBody>
      </p:sp>
    </p:spTree>
    <p:extLst>
      <p:ext uri="{BB962C8B-B14F-4D97-AF65-F5344CB8AC3E}">
        <p14:creationId xmlns:p14="http://schemas.microsoft.com/office/powerpoint/2010/main" val="4442738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69E7FE-BDA4-3EDC-BA76-6D07EA9F28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66E768-4FB8-3097-431E-418E6578A2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DD6426-03C9-FFD6-3BC3-E4F6425C650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0A94890-C87E-372E-77A3-1272589A5DC2}"/>
              </a:ext>
            </a:extLst>
          </p:cNvPr>
          <p:cNvSpPr>
            <a:spLocks noGrp="1"/>
          </p:cNvSpPr>
          <p:nvPr>
            <p:ph type="sldNum" sz="quarter" idx="5"/>
          </p:nvPr>
        </p:nvSpPr>
        <p:spPr/>
        <p:txBody>
          <a:bodyPr/>
          <a:lstStyle/>
          <a:p>
            <a:fld id="{B2ABE0FD-6EA7-4D87-AEF9-E25A12DBAD26}" type="slidenum">
              <a:rPr lang="en-US" smtClean="0"/>
              <a:t>15</a:t>
            </a:fld>
            <a:endParaRPr lang="en-US"/>
          </a:p>
        </p:txBody>
      </p:sp>
    </p:spTree>
    <p:extLst>
      <p:ext uri="{BB962C8B-B14F-4D97-AF65-F5344CB8AC3E}">
        <p14:creationId xmlns:p14="http://schemas.microsoft.com/office/powerpoint/2010/main" val="16845494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7.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9E7D21DA-2A80-48F5-BB1F-52404B8AAABA}"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DFF6BB-BD56-4CC4-B8AA-350FB25B5CEF}" type="slidenum">
              <a:rPr lang="en-US" smtClean="0"/>
              <a:t>‹#›</a:t>
            </a:fld>
            <a:endParaRPr lang="en-US"/>
          </a:p>
        </p:txBody>
      </p:sp>
    </p:spTree>
    <p:extLst>
      <p:ext uri="{BB962C8B-B14F-4D97-AF65-F5344CB8AC3E}">
        <p14:creationId xmlns:p14="http://schemas.microsoft.com/office/powerpoint/2010/main" val="22272765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E7D21DA-2A80-48F5-BB1F-52404B8AAABA}"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DFF6BB-BD56-4CC4-B8AA-350FB25B5CEF}" type="slidenum">
              <a:rPr lang="en-US" smtClean="0"/>
              <a:t>‹#›</a:t>
            </a:fld>
            <a:endParaRPr lang="en-US"/>
          </a:p>
        </p:txBody>
      </p:sp>
    </p:spTree>
    <p:extLst>
      <p:ext uri="{BB962C8B-B14F-4D97-AF65-F5344CB8AC3E}">
        <p14:creationId xmlns:p14="http://schemas.microsoft.com/office/powerpoint/2010/main" val="31427119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E7D21DA-2A80-48F5-BB1F-52404B8AAABA}"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DFF6BB-BD56-4CC4-B8AA-350FB25B5CEF}" type="slidenum">
              <a:rPr lang="en-US" smtClean="0"/>
              <a:t>‹#›</a:t>
            </a:fld>
            <a:endParaRPr lang="en-US"/>
          </a:p>
        </p:txBody>
      </p:sp>
    </p:spTree>
    <p:extLst>
      <p:ext uri="{BB962C8B-B14F-4D97-AF65-F5344CB8AC3E}">
        <p14:creationId xmlns:p14="http://schemas.microsoft.com/office/powerpoint/2010/main" val="12038589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E7D21DA-2A80-48F5-BB1F-52404B8AAABA}" type="datetimeFigureOut">
              <a:rPr lang="en-US" smtClean="0"/>
              <a:t>10/12/2026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DFF6BB-BD56-4CC4-B8AA-350FB25B5CEF}" type="slidenum">
              <a:rPr lang="en-US" smtClean="0"/>
              <a:t>‹#›</a:t>
            </a:fld>
            <a:endParaRPr lang="en-US"/>
          </a:p>
        </p:txBody>
      </p:sp>
    </p:spTree>
    <p:extLst>
      <p:ext uri="{BB962C8B-B14F-4D97-AF65-F5344CB8AC3E}">
        <p14:creationId xmlns:p14="http://schemas.microsoft.com/office/powerpoint/2010/main" val="11914489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E7D21DA-2A80-48F5-BB1F-52404B8AAABA}" type="datetimeFigureOut">
              <a:rPr lang="en-US" smtClean="0"/>
              <a:t>10/12/2026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8DFF6BB-BD56-4CC4-B8AA-350FB25B5CEF}" type="slidenum">
              <a:rPr lang="en-US" smtClean="0"/>
              <a:t>‹#›</a:t>
            </a:fld>
            <a:endParaRPr lang="en-US"/>
          </a:p>
        </p:txBody>
      </p:sp>
    </p:spTree>
    <p:extLst>
      <p:ext uri="{BB962C8B-B14F-4D97-AF65-F5344CB8AC3E}">
        <p14:creationId xmlns:p14="http://schemas.microsoft.com/office/powerpoint/2010/main" val="9268860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E7D21DA-2A80-48F5-BB1F-52404B8AAABA}" type="datetimeFigureOut">
              <a:rPr lang="en-US" smtClean="0"/>
              <a:t>10/12/2026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8DFF6BB-BD56-4CC4-B8AA-350FB25B5CEF}" type="slidenum">
              <a:rPr lang="en-US" smtClean="0"/>
              <a:t>‹#›</a:t>
            </a:fld>
            <a:endParaRPr lang="en-US"/>
          </a:p>
        </p:txBody>
      </p:sp>
    </p:spTree>
    <p:extLst>
      <p:ext uri="{BB962C8B-B14F-4D97-AF65-F5344CB8AC3E}">
        <p14:creationId xmlns:p14="http://schemas.microsoft.com/office/powerpoint/2010/main" val="27824592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E7D21DA-2A80-48F5-BB1F-52404B8AAABA}" type="datetimeFigureOut">
              <a:rPr lang="en-US" smtClean="0"/>
              <a:t>10/12/2026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8DFF6BB-BD56-4CC4-B8AA-350FB25B5CEF}" type="slidenum">
              <a:rPr lang="en-US" smtClean="0"/>
              <a:t>‹#›</a:t>
            </a:fld>
            <a:endParaRPr lang="en-US"/>
          </a:p>
        </p:txBody>
      </p:sp>
    </p:spTree>
    <p:extLst>
      <p:ext uri="{BB962C8B-B14F-4D97-AF65-F5344CB8AC3E}">
        <p14:creationId xmlns:p14="http://schemas.microsoft.com/office/powerpoint/2010/main" val="41254555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E7D21DA-2A80-48F5-BB1F-52404B8AAABA}" type="datetimeFigureOut">
              <a:rPr lang="en-US" smtClean="0"/>
              <a:t>10/12/2026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DFF6BB-BD56-4CC4-B8AA-350FB25B5CEF}" type="slidenum">
              <a:rPr lang="en-US" smtClean="0"/>
              <a:t>‹#›</a:t>
            </a:fld>
            <a:endParaRPr lang="en-US"/>
          </a:p>
        </p:txBody>
      </p:sp>
    </p:spTree>
    <p:extLst>
      <p:ext uri="{BB962C8B-B14F-4D97-AF65-F5344CB8AC3E}">
        <p14:creationId xmlns:p14="http://schemas.microsoft.com/office/powerpoint/2010/main" val="21204765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E7D21DA-2A80-48F5-BB1F-52404B8AAABA}" type="datetimeFigureOut">
              <a:rPr lang="en-US" smtClean="0"/>
              <a:t>10/12/2026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DFF6BB-BD56-4CC4-B8AA-350FB25B5CEF}" type="slidenum">
              <a:rPr lang="en-US" smtClean="0"/>
              <a:t>‹#›</a:t>
            </a:fld>
            <a:endParaRPr lang="en-US"/>
          </a:p>
        </p:txBody>
      </p:sp>
    </p:spTree>
    <p:extLst>
      <p:ext uri="{BB962C8B-B14F-4D97-AF65-F5344CB8AC3E}">
        <p14:creationId xmlns:p14="http://schemas.microsoft.com/office/powerpoint/2010/main" val="39537177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E7D21DA-2A80-48F5-BB1F-52404B8AAABA}"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DFF6BB-BD56-4CC4-B8AA-350FB25B5CEF}" type="slidenum">
              <a:rPr lang="en-US" smtClean="0"/>
              <a:t>‹#›</a:t>
            </a:fld>
            <a:endParaRPr lang="en-US"/>
          </a:p>
        </p:txBody>
      </p:sp>
    </p:spTree>
    <p:extLst>
      <p:ext uri="{BB962C8B-B14F-4D97-AF65-F5344CB8AC3E}">
        <p14:creationId xmlns:p14="http://schemas.microsoft.com/office/powerpoint/2010/main" val="33028577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E7D21DA-2A80-48F5-BB1F-52404B8AAABA}"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DFF6BB-BD56-4CC4-B8AA-350FB25B5CEF}" type="slidenum">
              <a:rPr lang="en-US" smtClean="0"/>
              <a:t>‹#›</a:t>
            </a:fld>
            <a:endParaRPr lang="en-US"/>
          </a:p>
        </p:txBody>
      </p:sp>
    </p:spTree>
    <p:extLst>
      <p:ext uri="{BB962C8B-B14F-4D97-AF65-F5344CB8AC3E}">
        <p14:creationId xmlns:p14="http://schemas.microsoft.com/office/powerpoint/2010/main" val="11397839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Section Divider">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E3DF20A-042D-864E-A555-7EA0A0631D4D}"/>
              </a:ext>
            </a:extLst>
          </p:cNvPr>
          <p:cNvPicPr>
            <a:picLocks noChangeAspect="1"/>
          </p:cNvPicPr>
          <p:nvPr userDrawn="1"/>
        </p:nvPicPr>
        <p:blipFill rotWithShape="1">
          <a:blip r:embed="rId2" cstate="screen">
            <a:alphaModFix amt="15000"/>
            <a:extLst>
              <a:ext uri="{28A0092B-C50C-407E-A947-70E740481C1C}">
                <a14:useLocalDpi xmlns:a14="http://schemas.microsoft.com/office/drawing/2010/main"/>
              </a:ext>
            </a:extLst>
          </a:blip>
          <a:srcRect r="-7566"/>
          <a:stretch/>
        </p:blipFill>
        <p:spPr>
          <a:xfrm>
            <a:off x="1837679" y="8703"/>
            <a:ext cx="7865614" cy="4171731"/>
          </a:xfrm>
          <a:prstGeom prst="rect">
            <a:avLst/>
          </a:prstGeom>
        </p:spPr>
      </p:pic>
      <p:sp>
        <p:nvSpPr>
          <p:cNvPr id="17" name="Rectangle 16">
            <a:extLst>
              <a:ext uri="{FF2B5EF4-FFF2-40B4-BE49-F238E27FC236}">
                <a16:creationId xmlns:a16="http://schemas.microsoft.com/office/drawing/2014/main" id="{B4488DE4-A594-154A-BC59-8EAFD61D3D80}"/>
              </a:ext>
            </a:extLst>
          </p:cNvPr>
          <p:cNvSpPr/>
          <p:nvPr userDrawn="1"/>
        </p:nvSpPr>
        <p:spPr>
          <a:xfrm>
            <a:off x="0" y="0"/>
            <a:ext cx="8420100" cy="4209144"/>
          </a:xfrm>
          <a:prstGeom prst="rect">
            <a:avLst/>
          </a:prstGeom>
          <a:gradFill>
            <a:gsLst>
              <a:gs pos="48000">
                <a:schemeClr val="bg1"/>
              </a:gs>
              <a:gs pos="99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1" i="0">
              <a:latin typeface="Arial" panose="020B0604020202020204" pitchFamily="34" charset="0"/>
            </a:endParaRPr>
          </a:p>
        </p:txBody>
      </p:sp>
      <p:sp>
        <p:nvSpPr>
          <p:cNvPr id="9" name="Rectangle 8">
            <a:extLst>
              <a:ext uri="{FF2B5EF4-FFF2-40B4-BE49-F238E27FC236}">
                <a16:creationId xmlns:a16="http://schemas.microsoft.com/office/drawing/2014/main" id="{D66F5F4D-8198-AE4C-A823-35CE86F10DCA}"/>
              </a:ext>
            </a:extLst>
          </p:cNvPr>
          <p:cNvSpPr/>
          <p:nvPr userDrawn="1"/>
        </p:nvSpPr>
        <p:spPr>
          <a:xfrm>
            <a:off x="1" y="2481785"/>
            <a:ext cx="8420100" cy="3454320"/>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1" i="0">
              <a:latin typeface="Arial" panose="020B0604020202020204" pitchFamily="34" charset="0"/>
            </a:endParaRPr>
          </a:p>
        </p:txBody>
      </p:sp>
      <p:sp>
        <p:nvSpPr>
          <p:cNvPr id="7" name="Title 1">
            <a:extLst>
              <a:ext uri="{FF2B5EF4-FFF2-40B4-BE49-F238E27FC236}">
                <a16:creationId xmlns:a16="http://schemas.microsoft.com/office/drawing/2014/main" id="{C0E1A784-3496-814A-94BF-AEE759AFE63F}"/>
              </a:ext>
            </a:extLst>
          </p:cNvPr>
          <p:cNvSpPr>
            <a:spLocks noGrp="1"/>
          </p:cNvSpPr>
          <p:nvPr>
            <p:ph type="ctrTitle" hasCustomPrompt="1"/>
          </p:nvPr>
        </p:nvSpPr>
        <p:spPr>
          <a:xfrm>
            <a:off x="681191" y="2481785"/>
            <a:ext cx="7244859" cy="3454320"/>
          </a:xfrm>
        </p:spPr>
        <p:txBody>
          <a:bodyPr anchor="ctr">
            <a:noAutofit/>
          </a:bodyPr>
          <a:lstStyle>
            <a:lvl1pPr algn="l">
              <a:defRPr sz="3600" b="1" i="0">
                <a:solidFill>
                  <a:schemeClr val="accent1"/>
                </a:solidFill>
                <a:latin typeface="Arial" panose="020B0604020202020204" pitchFamily="34" charset="0"/>
                <a:cs typeface="Arial" panose="020B0604020202020204" pitchFamily="34" charset="0"/>
              </a:defRPr>
            </a:lvl1pPr>
          </a:lstStyle>
          <a:p>
            <a:r>
              <a:rPr lang="en-US"/>
              <a:t>Section divider title goes here</a:t>
            </a:r>
          </a:p>
        </p:txBody>
      </p:sp>
      <p:sp>
        <p:nvSpPr>
          <p:cNvPr id="8" name="Subtitle 2">
            <a:extLst>
              <a:ext uri="{FF2B5EF4-FFF2-40B4-BE49-F238E27FC236}">
                <a16:creationId xmlns:a16="http://schemas.microsoft.com/office/drawing/2014/main" id="{4167F93C-2469-C64E-B333-74535F291F99}"/>
              </a:ext>
            </a:extLst>
          </p:cNvPr>
          <p:cNvSpPr>
            <a:spLocks noGrp="1"/>
          </p:cNvSpPr>
          <p:nvPr>
            <p:ph type="subTitle" idx="1" hasCustomPrompt="1"/>
          </p:nvPr>
        </p:nvSpPr>
        <p:spPr>
          <a:xfrm>
            <a:off x="681191" y="4777985"/>
            <a:ext cx="7244859" cy="415498"/>
          </a:xfrm>
        </p:spPr>
        <p:txBody>
          <a:bodyPr>
            <a:noAutofit/>
          </a:bodyPr>
          <a:lstStyle>
            <a:lvl1pPr marL="0" indent="0" algn="l">
              <a:buNone/>
              <a:defRPr sz="1800" b="0" i="0">
                <a:solidFill>
                  <a:schemeClr val="tx1">
                    <a:lumMod val="75000"/>
                    <a:lumOff val="25000"/>
                  </a:schemeClr>
                </a:solidFill>
                <a:latin typeface="Arial" panose="020B0604020202020204" pitchFamily="34" charset="0"/>
                <a:cs typeface="Arial" panose="020B0604020202020204" pitchFamily="34" charset="0"/>
              </a:defRPr>
            </a:lvl1pPr>
            <a:lvl2pPr marL="342866" indent="0" algn="ctr">
              <a:buNone/>
              <a:defRPr sz="1500"/>
            </a:lvl2pPr>
            <a:lvl3pPr marL="685732" indent="0" algn="ctr">
              <a:buNone/>
              <a:defRPr sz="1350"/>
            </a:lvl3pPr>
            <a:lvl4pPr marL="1028598" indent="0" algn="ctr">
              <a:buNone/>
              <a:defRPr sz="1200"/>
            </a:lvl4pPr>
            <a:lvl5pPr marL="1371464" indent="0" algn="ctr">
              <a:buNone/>
              <a:defRPr sz="1200"/>
            </a:lvl5pPr>
            <a:lvl6pPr marL="1714331" indent="0" algn="ctr">
              <a:buNone/>
              <a:defRPr sz="1200"/>
            </a:lvl6pPr>
            <a:lvl7pPr marL="2057195" indent="0" algn="ctr">
              <a:buNone/>
              <a:defRPr sz="1200"/>
            </a:lvl7pPr>
            <a:lvl8pPr marL="2400060" indent="0" algn="ctr">
              <a:buNone/>
              <a:defRPr sz="1200"/>
            </a:lvl8pPr>
            <a:lvl9pPr marL="2742926" indent="0" algn="ctr">
              <a:buNone/>
              <a:defRPr sz="1200"/>
            </a:lvl9pPr>
          </a:lstStyle>
          <a:p>
            <a:r>
              <a:rPr lang="en-US"/>
              <a:t>Subtitle or presenter’s name goes here </a:t>
            </a:r>
          </a:p>
        </p:txBody>
      </p:sp>
      <p:cxnSp>
        <p:nvCxnSpPr>
          <p:cNvPr id="10" name="Straight Connector 9">
            <a:extLst>
              <a:ext uri="{FF2B5EF4-FFF2-40B4-BE49-F238E27FC236}">
                <a16:creationId xmlns:a16="http://schemas.microsoft.com/office/drawing/2014/main" id="{F3FAB3A0-6F24-364D-A559-4D7B4DE01CC5}"/>
              </a:ext>
            </a:extLst>
          </p:cNvPr>
          <p:cNvCxnSpPr>
            <a:cxnSpLocks/>
          </p:cNvCxnSpPr>
          <p:nvPr userDrawn="1"/>
        </p:nvCxnSpPr>
        <p:spPr>
          <a:xfrm>
            <a:off x="4" y="2481785"/>
            <a:ext cx="4405745"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77824ADB-559B-4247-BBDB-8CD24F9EE28F}"/>
              </a:ext>
            </a:extLst>
          </p:cNvPr>
          <p:cNvCxnSpPr>
            <a:cxnSpLocks/>
          </p:cNvCxnSpPr>
          <p:nvPr userDrawn="1"/>
        </p:nvCxnSpPr>
        <p:spPr>
          <a:xfrm>
            <a:off x="4" y="2381042"/>
            <a:ext cx="4405745"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21093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Containers">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93A034C-6F49-D140-8C8C-B8420152DA9C}"/>
              </a:ext>
            </a:extLst>
          </p:cNvPr>
          <p:cNvPicPr>
            <a:picLocks noChangeAspect="1"/>
          </p:cNvPicPr>
          <p:nvPr userDrawn="1"/>
        </p:nvPicPr>
        <p:blipFill rotWithShape="1">
          <a:blip r:embed="rId2" cstate="screen">
            <a:alphaModFix amt="15000"/>
            <a:extLst>
              <a:ext uri="{28A0092B-C50C-407E-A947-70E740481C1C}">
                <a14:useLocalDpi xmlns:a14="http://schemas.microsoft.com/office/drawing/2010/main"/>
              </a:ext>
            </a:extLst>
          </a:blip>
          <a:srcRect r="-7566"/>
          <a:stretch/>
        </p:blipFill>
        <p:spPr>
          <a:xfrm>
            <a:off x="2" y="8703"/>
            <a:ext cx="7865614" cy="4171731"/>
          </a:xfrm>
          <a:prstGeom prst="rect">
            <a:avLst/>
          </a:prstGeom>
        </p:spPr>
      </p:pic>
      <p:cxnSp>
        <p:nvCxnSpPr>
          <p:cNvPr id="20" name="Straight Connector 19">
            <a:extLst>
              <a:ext uri="{FF2B5EF4-FFF2-40B4-BE49-F238E27FC236}">
                <a16:creationId xmlns:a16="http://schemas.microsoft.com/office/drawing/2014/main" id="{72A4AE1F-8174-B648-A515-0436464287FB}"/>
              </a:ext>
            </a:extLst>
          </p:cNvPr>
          <p:cNvCxnSpPr>
            <a:cxnSpLocks/>
          </p:cNvCxnSpPr>
          <p:nvPr userDrawn="1"/>
        </p:nvCxnSpPr>
        <p:spPr>
          <a:xfrm>
            <a:off x="0" y="4332224"/>
            <a:ext cx="3084862"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E7A7E6BF-4D67-9D46-92F5-57CBECBE0D63}"/>
              </a:ext>
            </a:extLst>
          </p:cNvPr>
          <p:cNvSpPr/>
          <p:nvPr userDrawn="1"/>
        </p:nvSpPr>
        <p:spPr>
          <a:xfrm rot="10800000">
            <a:off x="2804164" y="0"/>
            <a:ext cx="6339839" cy="4209144"/>
          </a:xfrm>
          <a:prstGeom prst="rect">
            <a:avLst/>
          </a:prstGeom>
          <a:gradFill>
            <a:gsLst>
              <a:gs pos="48000">
                <a:schemeClr val="bg1"/>
              </a:gs>
              <a:gs pos="99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1" i="0">
              <a:latin typeface="Arial" panose="020B0604020202020204" pitchFamily="34" charset="0"/>
            </a:endParaRPr>
          </a:p>
        </p:txBody>
      </p:sp>
      <p:sp>
        <p:nvSpPr>
          <p:cNvPr id="22" name="Rectangle 21">
            <a:extLst>
              <a:ext uri="{FF2B5EF4-FFF2-40B4-BE49-F238E27FC236}">
                <a16:creationId xmlns:a16="http://schemas.microsoft.com/office/drawing/2014/main" id="{1386D2EC-DC88-C64E-B8D9-1A9C46C0DDA1}"/>
              </a:ext>
            </a:extLst>
          </p:cNvPr>
          <p:cNvSpPr/>
          <p:nvPr userDrawn="1"/>
        </p:nvSpPr>
        <p:spPr>
          <a:xfrm>
            <a:off x="3044951" y="1353312"/>
            <a:ext cx="6099048" cy="4718304"/>
          </a:xfrm>
          <a:prstGeom prst="rect">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1" i="0">
              <a:latin typeface="Arial" panose="020B0604020202020204" pitchFamily="34" charset="0"/>
            </a:endParaRPr>
          </a:p>
        </p:txBody>
      </p:sp>
      <p:sp>
        <p:nvSpPr>
          <p:cNvPr id="26" name="Subtitle 2">
            <a:extLst>
              <a:ext uri="{FF2B5EF4-FFF2-40B4-BE49-F238E27FC236}">
                <a16:creationId xmlns:a16="http://schemas.microsoft.com/office/drawing/2014/main" id="{6318FBEA-DFD5-BF48-A457-65D020B5E759}"/>
              </a:ext>
            </a:extLst>
          </p:cNvPr>
          <p:cNvSpPr>
            <a:spLocks noGrp="1"/>
          </p:cNvSpPr>
          <p:nvPr>
            <p:ph type="subTitle" idx="1" hasCustomPrompt="1"/>
          </p:nvPr>
        </p:nvSpPr>
        <p:spPr>
          <a:xfrm>
            <a:off x="3350302" y="4816658"/>
            <a:ext cx="5338220" cy="415498"/>
          </a:xfrm>
        </p:spPr>
        <p:txBody>
          <a:bodyPr>
            <a:noAutofit/>
          </a:bodyPr>
          <a:lstStyle>
            <a:lvl1pPr marL="0" indent="0" algn="l">
              <a:buNone/>
              <a:defRPr sz="1800" b="0" i="0">
                <a:solidFill>
                  <a:schemeClr val="tx1">
                    <a:lumMod val="75000"/>
                    <a:lumOff val="25000"/>
                  </a:schemeClr>
                </a:solidFill>
                <a:latin typeface="Arial" panose="020B0604020202020204" pitchFamily="34" charset="0"/>
                <a:cs typeface="Arial" panose="020B0604020202020204" pitchFamily="34" charset="0"/>
              </a:defRPr>
            </a:lvl1pPr>
            <a:lvl2pPr marL="342866" indent="0" algn="ctr">
              <a:buNone/>
              <a:defRPr sz="1500"/>
            </a:lvl2pPr>
            <a:lvl3pPr marL="685732" indent="0" algn="ctr">
              <a:buNone/>
              <a:defRPr sz="1350"/>
            </a:lvl3pPr>
            <a:lvl4pPr marL="1028598" indent="0" algn="ctr">
              <a:buNone/>
              <a:defRPr sz="1200"/>
            </a:lvl4pPr>
            <a:lvl5pPr marL="1371464" indent="0" algn="ctr">
              <a:buNone/>
              <a:defRPr sz="1200"/>
            </a:lvl5pPr>
            <a:lvl6pPr marL="1714331" indent="0" algn="ctr">
              <a:buNone/>
              <a:defRPr sz="1200"/>
            </a:lvl6pPr>
            <a:lvl7pPr marL="2057195" indent="0" algn="ctr">
              <a:buNone/>
              <a:defRPr sz="1200"/>
            </a:lvl7pPr>
            <a:lvl8pPr marL="2400060" indent="0" algn="ctr">
              <a:buNone/>
              <a:defRPr sz="1200"/>
            </a:lvl8pPr>
            <a:lvl9pPr marL="2742926" indent="0" algn="ctr">
              <a:buNone/>
              <a:defRPr sz="1200"/>
            </a:lvl9pPr>
          </a:lstStyle>
          <a:p>
            <a:r>
              <a:rPr lang="en-US"/>
              <a:t>Subtitle or presenter’s name goes here </a:t>
            </a:r>
          </a:p>
        </p:txBody>
      </p:sp>
      <p:sp>
        <p:nvSpPr>
          <p:cNvPr id="27" name="Title 1">
            <a:extLst>
              <a:ext uri="{FF2B5EF4-FFF2-40B4-BE49-F238E27FC236}">
                <a16:creationId xmlns:a16="http://schemas.microsoft.com/office/drawing/2014/main" id="{D4EE712D-5C19-6347-94BA-F6C350FBC9CE}"/>
              </a:ext>
            </a:extLst>
          </p:cNvPr>
          <p:cNvSpPr>
            <a:spLocks noGrp="1"/>
          </p:cNvSpPr>
          <p:nvPr>
            <p:ph type="ctrTitle" hasCustomPrompt="1"/>
          </p:nvPr>
        </p:nvSpPr>
        <p:spPr>
          <a:xfrm>
            <a:off x="3350302" y="2013292"/>
            <a:ext cx="5338220" cy="2228508"/>
          </a:xfrm>
        </p:spPr>
        <p:txBody>
          <a:bodyPr anchor="ctr">
            <a:noAutofit/>
          </a:bodyPr>
          <a:lstStyle>
            <a:lvl1pPr algn="l">
              <a:defRPr sz="3600" b="1" i="0">
                <a:solidFill>
                  <a:schemeClr val="accent1"/>
                </a:solidFill>
                <a:latin typeface="Arial" panose="020B0604020202020204" pitchFamily="34" charset="0"/>
                <a:cs typeface="Arial" panose="020B0604020202020204" pitchFamily="34" charset="0"/>
              </a:defRPr>
            </a:lvl1pPr>
          </a:lstStyle>
          <a:p>
            <a:r>
              <a:rPr lang="en-US"/>
              <a:t>Presentation title </a:t>
            </a:r>
            <a:br>
              <a:rPr lang="en-US"/>
            </a:br>
            <a:r>
              <a:rPr lang="en-US"/>
              <a:t>goes here</a:t>
            </a:r>
          </a:p>
        </p:txBody>
      </p:sp>
      <p:sp>
        <p:nvSpPr>
          <p:cNvPr id="14" name="Date Placeholder 3">
            <a:extLst>
              <a:ext uri="{FF2B5EF4-FFF2-40B4-BE49-F238E27FC236}">
                <a16:creationId xmlns:a16="http://schemas.microsoft.com/office/drawing/2014/main" id="{76913F57-11A7-4D46-9AD0-E5D3529EDB23}"/>
              </a:ext>
            </a:extLst>
          </p:cNvPr>
          <p:cNvSpPr txBox="1">
            <a:spLocks/>
          </p:cNvSpPr>
          <p:nvPr userDrawn="1"/>
        </p:nvSpPr>
        <p:spPr>
          <a:xfrm>
            <a:off x="6745421" y="5581126"/>
            <a:ext cx="2057400" cy="365125"/>
          </a:xfrm>
          <a:prstGeom prst="rect">
            <a:avLst/>
          </a:prstGeom>
        </p:spPr>
        <p:txBody>
          <a:bodyPr vert="horz" lIns="68580" tIns="34290" rIns="68580" bIns="34290" rtlCol="0" anchor="ctr"/>
          <a:lstStyle>
            <a:defPPr>
              <a:defRPr lang="en-US"/>
            </a:defPPr>
            <a:lvl1pPr marL="0" algn="l" defTabSz="914400" rtl="0" eaLnBrk="1" latinLnBrk="0" hangingPunct="1">
              <a:defRPr sz="1200" b="0" i="0" kern="1200">
                <a:solidFill>
                  <a:schemeClr val="tx1">
                    <a:tint val="75000"/>
                  </a:schemeClr>
                </a:solidFill>
                <a:latin typeface="Sharp Sans" pitchFamily="2" charset="77"/>
                <a:ea typeface="Sharp Sans" pitchFamily="2" charset="77"/>
                <a:cs typeface="Sharp Sans" pitchFamily="2" charset="77"/>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D128FDEE-FB7F-C64B-ADA7-09DC86BF5A83}" type="datetime1">
              <a:rPr lang="en-US" sz="900" b="1" i="0" smtClean="0">
                <a:solidFill>
                  <a:schemeClr val="bg1"/>
                </a:solidFill>
                <a:latin typeface="Arial" panose="020B0604020202020204" pitchFamily="34" charset="0"/>
                <a:cs typeface="Arial" panose="020B0604020202020204" pitchFamily="34" charset="0"/>
              </a:rPr>
              <a:pPr algn="r"/>
              <a:t>10/12/2026</a:t>
            </a:fld>
            <a:endParaRPr lang="en-US" sz="900" b="1" i="0">
              <a:solidFill>
                <a:schemeClr val="bg1"/>
              </a:solidFill>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BD91D5E5-EF0B-8D4E-920E-BF65E63C6A4C}"/>
              </a:ext>
            </a:extLst>
          </p:cNvPr>
          <p:cNvSpPr txBox="1"/>
          <p:nvPr userDrawn="1"/>
        </p:nvSpPr>
        <p:spPr>
          <a:xfrm>
            <a:off x="5655761" y="6346944"/>
            <a:ext cx="3032760" cy="196208"/>
          </a:xfrm>
          <a:prstGeom prst="rect">
            <a:avLst/>
          </a:prstGeom>
          <a:noFill/>
        </p:spPr>
        <p:txBody>
          <a:bodyPr wrap="square" rtlCol="0">
            <a:spAutoFit/>
          </a:bodyPr>
          <a:lstStyle/>
          <a:p>
            <a:pPr algn="r"/>
            <a:r>
              <a:rPr lang="en-US" sz="675" b="1" i="0">
                <a:solidFill>
                  <a:schemeClr val="tx1">
                    <a:lumMod val="50000"/>
                    <a:lumOff val="50000"/>
                  </a:schemeClr>
                </a:solidFill>
                <a:latin typeface="Arial" panose="020B0604020202020204" pitchFamily="34" charset="0"/>
                <a:cs typeface="Arial" panose="020B0604020202020204" pitchFamily="34" charset="0"/>
              </a:rPr>
              <a:t>Confidential and proprietary</a:t>
            </a:r>
          </a:p>
        </p:txBody>
      </p:sp>
      <p:sp>
        <p:nvSpPr>
          <p:cNvPr id="13" name="Text Placeholder 3">
            <a:extLst>
              <a:ext uri="{FF2B5EF4-FFF2-40B4-BE49-F238E27FC236}">
                <a16:creationId xmlns:a16="http://schemas.microsoft.com/office/drawing/2014/main" id="{9669EB1C-9450-704C-91D5-9A5EC840CDF7}"/>
              </a:ext>
            </a:extLst>
          </p:cNvPr>
          <p:cNvSpPr>
            <a:spLocks noGrp="1"/>
          </p:cNvSpPr>
          <p:nvPr>
            <p:ph type="body" sz="quarter" idx="10" hasCustomPrompt="1"/>
          </p:nvPr>
        </p:nvSpPr>
        <p:spPr>
          <a:xfrm>
            <a:off x="7112134" y="5497522"/>
            <a:ext cx="1576388" cy="325437"/>
          </a:xfrm>
        </p:spPr>
        <p:txBody>
          <a:bodyPr/>
          <a:lstStyle>
            <a:lvl1pPr marL="0" indent="0" algn="r">
              <a:buFontTx/>
              <a:buNone/>
              <a:defRPr sz="1200" b="1">
                <a:solidFill>
                  <a:schemeClr val="accent1"/>
                </a:solidFill>
              </a:defRPr>
            </a:lvl1pPr>
          </a:lstStyle>
          <a:p>
            <a:pPr lvl="0"/>
            <a:r>
              <a:rPr lang="en-US"/>
              <a:t>Date goes here</a:t>
            </a:r>
          </a:p>
        </p:txBody>
      </p:sp>
      <p:pic>
        <p:nvPicPr>
          <p:cNvPr id="16" name="Picture 15">
            <a:extLst>
              <a:ext uri="{FF2B5EF4-FFF2-40B4-BE49-F238E27FC236}">
                <a16:creationId xmlns:a16="http://schemas.microsoft.com/office/drawing/2014/main" id="{949A3355-D22F-6F45-8A3E-FA0954550D69}"/>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455478" y="4782123"/>
            <a:ext cx="1937936" cy="715399"/>
          </a:xfrm>
          <a:prstGeom prst="rect">
            <a:avLst/>
          </a:prstGeom>
        </p:spPr>
      </p:pic>
    </p:spTree>
    <p:extLst>
      <p:ext uri="{BB962C8B-B14F-4D97-AF65-F5344CB8AC3E}">
        <p14:creationId xmlns:p14="http://schemas.microsoft.com/office/powerpoint/2010/main" val="36299630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Section Divider">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E3DF20A-042D-864E-A555-7EA0A0631D4D}"/>
              </a:ext>
            </a:extLst>
          </p:cNvPr>
          <p:cNvPicPr>
            <a:picLocks noChangeAspect="1"/>
          </p:cNvPicPr>
          <p:nvPr userDrawn="1"/>
        </p:nvPicPr>
        <p:blipFill rotWithShape="1">
          <a:blip r:embed="rId2" cstate="screen">
            <a:alphaModFix amt="15000"/>
            <a:extLst>
              <a:ext uri="{28A0092B-C50C-407E-A947-70E740481C1C}">
                <a14:useLocalDpi xmlns:a14="http://schemas.microsoft.com/office/drawing/2010/main"/>
              </a:ext>
            </a:extLst>
          </a:blip>
          <a:srcRect r="-7566"/>
          <a:stretch/>
        </p:blipFill>
        <p:spPr>
          <a:xfrm>
            <a:off x="1837679" y="8703"/>
            <a:ext cx="7865614" cy="4171731"/>
          </a:xfrm>
          <a:prstGeom prst="rect">
            <a:avLst/>
          </a:prstGeom>
        </p:spPr>
      </p:pic>
      <p:sp>
        <p:nvSpPr>
          <p:cNvPr id="17" name="Rectangle 16">
            <a:extLst>
              <a:ext uri="{FF2B5EF4-FFF2-40B4-BE49-F238E27FC236}">
                <a16:creationId xmlns:a16="http://schemas.microsoft.com/office/drawing/2014/main" id="{B4488DE4-A594-154A-BC59-8EAFD61D3D80}"/>
              </a:ext>
            </a:extLst>
          </p:cNvPr>
          <p:cNvSpPr/>
          <p:nvPr userDrawn="1"/>
        </p:nvSpPr>
        <p:spPr>
          <a:xfrm>
            <a:off x="0" y="0"/>
            <a:ext cx="8420100" cy="4209144"/>
          </a:xfrm>
          <a:prstGeom prst="rect">
            <a:avLst/>
          </a:prstGeom>
          <a:gradFill>
            <a:gsLst>
              <a:gs pos="48000">
                <a:schemeClr val="bg1"/>
              </a:gs>
              <a:gs pos="99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1" i="0">
              <a:latin typeface="Arial" panose="020B0604020202020204" pitchFamily="34" charset="0"/>
            </a:endParaRPr>
          </a:p>
        </p:txBody>
      </p:sp>
      <p:sp>
        <p:nvSpPr>
          <p:cNvPr id="9" name="Rectangle 8">
            <a:extLst>
              <a:ext uri="{FF2B5EF4-FFF2-40B4-BE49-F238E27FC236}">
                <a16:creationId xmlns:a16="http://schemas.microsoft.com/office/drawing/2014/main" id="{D66F5F4D-8198-AE4C-A823-35CE86F10DCA}"/>
              </a:ext>
            </a:extLst>
          </p:cNvPr>
          <p:cNvSpPr/>
          <p:nvPr userDrawn="1"/>
        </p:nvSpPr>
        <p:spPr>
          <a:xfrm>
            <a:off x="1" y="2481785"/>
            <a:ext cx="8420100" cy="3454320"/>
          </a:xfrm>
          <a:prstGeom prst="rect">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1" i="0">
              <a:latin typeface="Arial" panose="020B0604020202020204" pitchFamily="34" charset="0"/>
            </a:endParaRPr>
          </a:p>
        </p:txBody>
      </p:sp>
      <p:sp>
        <p:nvSpPr>
          <p:cNvPr id="7" name="Title 1">
            <a:extLst>
              <a:ext uri="{FF2B5EF4-FFF2-40B4-BE49-F238E27FC236}">
                <a16:creationId xmlns:a16="http://schemas.microsoft.com/office/drawing/2014/main" id="{C0E1A784-3496-814A-94BF-AEE759AFE63F}"/>
              </a:ext>
            </a:extLst>
          </p:cNvPr>
          <p:cNvSpPr>
            <a:spLocks noGrp="1"/>
          </p:cNvSpPr>
          <p:nvPr>
            <p:ph type="ctrTitle" hasCustomPrompt="1"/>
          </p:nvPr>
        </p:nvSpPr>
        <p:spPr>
          <a:xfrm>
            <a:off x="681191" y="2481785"/>
            <a:ext cx="7244859" cy="3454320"/>
          </a:xfrm>
        </p:spPr>
        <p:txBody>
          <a:bodyPr anchor="ctr">
            <a:noAutofit/>
          </a:bodyPr>
          <a:lstStyle>
            <a:lvl1pPr algn="l">
              <a:defRPr sz="3600" b="1" i="0">
                <a:solidFill>
                  <a:schemeClr val="accent1"/>
                </a:solidFill>
                <a:latin typeface="Arial" panose="020B0604020202020204" pitchFamily="34" charset="0"/>
                <a:cs typeface="Arial" panose="020B0604020202020204" pitchFamily="34" charset="0"/>
              </a:defRPr>
            </a:lvl1pPr>
          </a:lstStyle>
          <a:p>
            <a:r>
              <a:rPr lang="en-US"/>
              <a:t>Section divider title goes here</a:t>
            </a:r>
          </a:p>
        </p:txBody>
      </p:sp>
      <p:sp>
        <p:nvSpPr>
          <p:cNvPr id="8" name="Subtitle 2">
            <a:extLst>
              <a:ext uri="{FF2B5EF4-FFF2-40B4-BE49-F238E27FC236}">
                <a16:creationId xmlns:a16="http://schemas.microsoft.com/office/drawing/2014/main" id="{4167F93C-2469-C64E-B333-74535F291F99}"/>
              </a:ext>
            </a:extLst>
          </p:cNvPr>
          <p:cNvSpPr>
            <a:spLocks noGrp="1"/>
          </p:cNvSpPr>
          <p:nvPr>
            <p:ph type="subTitle" idx="1" hasCustomPrompt="1"/>
          </p:nvPr>
        </p:nvSpPr>
        <p:spPr>
          <a:xfrm>
            <a:off x="681191" y="4777985"/>
            <a:ext cx="7244859" cy="415498"/>
          </a:xfrm>
        </p:spPr>
        <p:txBody>
          <a:bodyPr>
            <a:noAutofit/>
          </a:bodyPr>
          <a:lstStyle>
            <a:lvl1pPr marL="0" indent="0" algn="l">
              <a:buNone/>
              <a:defRPr sz="1800" b="0" i="0">
                <a:solidFill>
                  <a:schemeClr val="tx1">
                    <a:lumMod val="75000"/>
                    <a:lumOff val="25000"/>
                  </a:schemeClr>
                </a:solidFill>
                <a:latin typeface="Arial" panose="020B0604020202020204" pitchFamily="34" charset="0"/>
                <a:cs typeface="Arial" panose="020B0604020202020204" pitchFamily="34" charset="0"/>
              </a:defRPr>
            </a:lvl1pPr>
            <a:lvl2pPr marL="342866" indent="0" algn="ctr">
              <a:buNone/>
              <a:defRPr sz="1500"/>
            </a:lvl2pPr>
            <a:lvl3pPr marL="685732" indent="0" algn="ctr">
              <a:buNone/>
              <a:defRPr sz="1350"/>
            </a:lvl3pPr>
            <a:lvl4pPr marL="1028598" indent="0" algn="ctr">
              <a:buNone/>
              <a:defRPr sz="1200"/>
            </a:lvl4pPr>
            <a:lvl5pPr marL="1371464" indent="0" algn="ctr">
              <a:buNone/>
              <a:defRPr sz="1200"/>
            </a:lvl5pPr>
            <a:lvl6pPr marL="1714331" indent="0" algn="ctr">
              <a:buNone/>
              <a:defRPr sz="1200"/>
            </a:lvl6pPr>
            <a:lvl7pPr marL="2057195" indent="0" algn="ctr">
              <a:buNone/>
              <a:defRPr sz="1200"/>
            </a:lvl7pPr>
            <a:lvl8pPr marL="2400060" indent="0" algn="ctr">
              <a:buNone/>
              <a:defRPr sz="1200"/>
            </a:lvl8pPr>
            <a:lvl9pPr marL="2742926" indent="0" algn="ctr">
              <a:buNone/>
              <a:defRPr sz="1200"/>
            </a:lvl9pPr>
          </a:lstStyle>
          <a:p>
            <a:r>
              <a:rPr lang="en-US"/>
              <a:t>Subtitle or presenter’s name goes here </a:t>
            </a:r>
          </a:p>
        </p:txBody>
      </p:sp>
      <p:cxnSp>
        <p:nvCxnSpPr>
          <p:cNvPr id="10" name="Straight Connector 9">
            <a:extLst>
              <a:ext uri="{FF2B5EF4-FFF2-40B4-BE49-F238E27FC236}">
                <a16:creationId xmlns:a16="http://schemas.microsoft.com/office/drawing/2014/main" id="{F3FAB3A0-6F24-364D-A559-4D7B4DE01CC5}"/>
              </a:ext>
            </a:extLst>
          </p:cNvPr>
          <p:cNvCxnSpPr>
            <a:cxnSpLocks/>
          </p:cNvCxnSpPr>
          <p:nvPr userDrawn="1"/>
        </p:nvCxnSpPr>
        <p:spPr>
          <a:xfrm>
            <a:off x="4" y="2481785"/>
            <a:ext cx="4405745"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77824ADB-559B-4247-BBDB-8CD24F9EE28F}"/>
              </a:ext>
            </a:extLst>
          </p:cNvPr>
          <p:cNvCxnSpPr>
            <a:cxnSpLocks/>
          </p:cNvCxnSpPr>
          <p:nvPr userDrawn="1"/>
        </p:nvCxnSpPr>
        <p:spPr>
          <a:xfrm>
            <a:off x="4" y="2381042"/>
            <a:ext cx="4405745"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97021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77646A4-A072-0540-A2CB-A1B4131550DE}"/>
              </a:ext>
            </a:extLst>
          </p:cNvPr>
          <p:cNvSpPr/>
          <p:nvPr userDrawn="1"/>
        </p:nvSpPr>
        <p:spPr>
          <a:xfrm rot="10800000">
            <a:off x="107878" y="1213297"/>
            <a:ext cx="9036122" cy="473029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1" i="0">
              <a:latin typeface="Arial" panose="020B0604020202020204" pitchFamily="34" charset="0"/>
            </a:endParaRPr>
          </a:p>
        </p:txBody>
      </p:sp>
      <p:sp>
        <p:nvSpPr>
          <p:cNvPr id="7" name="Off-page Connector 13">
            <a:extLst>
              <a:ext uri="{FF2B5EF4-FFF2-40B4-BE49-F238E27FC236}">
                <a16:creationId xmlns:a16="http://schemas.microsoft.com/office/drawing/2014/main" id="{940D9B70-E194-8E42-8A45-B8B258E8E52C}"/>
              </a:ext>
            </a:extLst>
          </p:cNvPr>
          <p:cNvSpPr/>
          <p:nvPr userDrawn="1"/>
        </p:nvSpPr>
        <p:spPr>
          <a:xfrm rot="16200000">
            <a:off x="-1184202" y="2532074"/>
            <a:ext cx="4730276" cy="2375818"/>
          </a:xfrm>
          <a:custGeom>
            <a:avLst/>
            <a:gdLst>
              <a:gd name="connsiteX0" fmla="*/ 0 w 10000"/>
              <a:gd name="connsiteY0" fmla="*/ 0 h 10000"/>
              <a:gd name="connsiteX1" fmla="*/ 10000 w 10000"/>
              <a:gd name="connsiteY1" fmla="*/ 0 h 10000"/>
              <a:gd name="connsiteX2" fmla="*/ 10000 w 10000"/>
              <a:gd name="connsiteY2" fmla="*/ 8000 h 10000"/>
              <a:gd name="connsiteX3" fmla="*/ 5000 w 10000"/>
              <a:gd name="connsiteY3" fmla="*/ 10000 h 10000"/>
              <a:gd name="connsiteX4" fmla="*/ 0 w 10000"/>
              <a:gd name="connsiteY4" fmla="*/ 8000 h 10000"/>
              <a:gd name="connsiteX5" fmla="*/ 0 w 10000"/>
              <a:gd name="connsiteY5" fmla="*/ 0 h 10000"/>
              <a:gd name="connsiteX0" fmla="*/ 0 w 10000"/>
              <a:gd name="connsiteY0" fmla="*/ 5507 h 10000"/>
              <a:gd name="connsiteX1" fmla="*/ 10000 w 10000"/>
              <a:gd name="connsiteY1" fmla="*/ 0 h 10000"/>
              <a:gd name="connsiteX2" fmla="*/ 10000 w 10000"/>
              <a:gd name="connsiteY2" fmla="*/ 8000 h 10000"/>
              <a:gd name="connsiteX3" fmla="*/ 5000 w 10000"/>
              <a:gd name="connsiteY3" fmla="*/ 10000 h 10000"/>
              <a:gd name="connsiteX4" fmla="*/ 0 w 10000"/>
              <a:gd name="connsiteY4" fmla="*/ 8000 h 10000"/>
              <a:gd name="connsiteX5" fmla="*/ 0 w 10000"/>
              <a:gd name="connsiteY5" fmla="*/ 5507 h 10000"/>
              <a:gd name="connsiteX0" fmla="*/ 0 w 10000"/>
              <a:gd name="connsiteY0" fmla="*/ 0 h 4493"/>
              <a:gd name="connsiteX1" fmla="*/ 10000 w 10000"/>
              <a:gd name="connsiteY1" fmla="*/ 0 h 4493"/>
              <a:gd name="connsiteX2" fmla="*/ 10000 w 10000"/>
              <a:gd name="connsiteY2" fmla="*/ 2493 h 4493"/>
              <a:gd name="connsiteX3" fmla="*/ 5000 w 10000"/>
              <a:gd name="connsiteY3" fmla="*/ 4493 h 4493"/>
              <a:gd name="connsiteX4" fmla="*/ 0 w 10000"/>
              <a:gd name="connsiteY4" fmla="*/ 2493 h 4493"/>
              <a:gd name="connsiteX5" fmla="*/ 0 w 10000"/>
              <a:gd name="connsiteY5" fmla="*/ 0 h 4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4493">
                <a:moveTo>
                  <a:pt x="0" y="0"/>
                </a:moveTo>
                <a:lnTo>
                  <a:pt x="10000" y="0"/>
                </a:lnTo>
                <a:lnTo>
                  <a:pt x="10000" y="2493"/>
                </a:lnTo>
                <a:lnTo>
                  <a:pt x="5000" y="4493"/>
                </a:lnTo>
                <a:lnTo>
                  <a:pt x="0" y="2493"/>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Slide Number Placeholder 5">
            <a:extLst>
              <a:ext uri="{FF2B5EF4-FFF2-40B4-BE49-F238E27FC236}">
                <a16:creationId xmlns:a16="http://schemas.microsoft.com/office/drawing/2014/main" id="{AC6F30C6-0911-A84D-A0C1-AA10B6E38455}"/>
              </a:ext>
            </a:extLst>
          </p:cNvPr>
          <p:cNvSpPr>
            <a:spLocks noGrp="1"/>
          </p:cNvSpPr>
          <p:nvPr>
            <p:ph type="sldNum" sz="quarter" idx="12"/>
          </p:nvPr>
        </p:nvSpPr>
        <p:spPr>
          <a:xfrm>
            <a:off x="8555067" y="6152837"/>
            <a:ext cx="319966" cy="382479"/>
          </a:xfrm>
        </p:spPr>
        <p:txBody>
          <a:bodyPr/>
          <a:lstStyle>
            <a:lvl1pPr algn="ctr">
              <a:defRPr sz="750" b="1" i="0">
                <a:solidFill>
                  <a:schemeClr val="tx1"/>
                </a:solidFill>
                <a:latin typeface="Arial" panose="020B0604020202020204" pitchFamily="34" charset="0"/>
                <a:cs typeface="Arial" panose="020B0604020202020204" pitchFamily="34" charset="0"/>
              </a:defRPr>
            </a:lvl1pPr>
          </a:lstStyle>
          <a:p>
            <a:fld id="{A3BD6AFC-2668-8C48-A8FC-4E54F232CC34}" type="slidenum">
              <a:rPr lang="en-US" smtClean="0"/>
              <a:pPr/>
              <a:t>‹#›</a:t>
            </a:fld>
            <a:endParaRPr lang="en-US"/>
          </a:p>
        </p:txBody>
      </p:sp>
      <p:cxnSp>
        <p:nvCxnSpPr>
          <p:cNvPr id="9" name="Straight Connector 8">
            <a:extLst>
              <a:ext uri="{FF2B5EF4-FFF2-40B4-BE49-F238E27FC236}">
                <a16:creationId xmlns:a16="http://schemas.microsoft.com/office/drawing/2014/main" id="{ACE1FE9E-AF6B-2643-9812-FC0DF38868E8}"/>
              </a:ext>
            </a:extLst>
          </p:cNvPr>
          <p:cNvCxnSpPr>
            <a:cxnSpLocks/>
          </p:cNvCxnSpPr>
          <p:nvPr userDrawn="1"/>
        </p:nvCxnSpPr>
        <p:spPr>
          <a:xfrm>
            <a:off x="1345406" y="6400800"/>
            <a:ext cx="711824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F6EC5FDB-1ED2-3042-8D41-241F341561D4}"/>
              </a:ext>
            </a:extLst>
          </p:cNvPr>
          <p:cNvCxnSpPr>
            <a:cxnSpLocks/>
          </p:cNvCxnSpPr>
          <p:nvPr userDrawn="1"/>
        </p:nvCxnSpPr>
        <p:spPr>
          <a:xfrm>
            <a:off x="0" y="1135171"/>
            <a:ext cx="914400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EB753535-F5B7-E047-983B-584FDC75CA99}"/>
              </a:ext>
            </a:extLst>
          </p:cNvPr>
          <p:cNvSpPr/>
          <p:nvPr userDrawn="1"/>
        </p:nvSpPr>
        <p:spPr>
          <a:xfrm>
            <a:off x="-6972" y="619784"/>
            <a:ext cx="4645649" cy="950592"/>
          </a:xfrm>
          <a:prstGeom prst="rect">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1" i="0">
              <a:solidFill>
                <a:srgbClr val="E81F2C"/>
              </a:solidFill>
              <a:latin typeface="Arial" panose="020B0604020202020204" pitchFamily="34" charset="0"/>
            </a:endParaRPr>
          </a:p>
        </p:txBody>
      </p:sp>
      <p:sp>
        <p:nvSpPr>
          <p:cNvPr id="12" name="Subtitle 2">
            <a:extLst>
              <a:ext uri="{FF2B5EF4-FFF2-40B4-BE49-F238E27FC236}">
                <a16:creationId xmlns:a16="http://schemas.microsoft.com/office/drawing/2014/main" id="{EE2C4109-3FBE-8043-A073-525018E17D23}"/>
              </a:ext>
            </a:extLst>
          </p:cNvPr>
          <p:cNvSpPr>
            <a:spLocks noGrp="1"/>
          </p:cNvSpPr>
          <p:nvPr>
            <p:ph type="subTitle" idx="1" hasCustomPrompt="1"/>
          </p:nvPr>
        </p:nvSpPr>
        <p:spPr>
          <a:xfrm>
            <a:off x="2725343" y="2463224"/>
            <a:ext cx="4645649" cy="2513509"/>
          </a:xfrm>
        </p:spPr>
        <p:txBody>
          <a:bodyPr wrap="square" anchor="ctr">
            <a:spAutoFit/>
          </a:bodyPr>
          <a:lstStyle>
            <a:lvl1pPr marL="257150" marR="0" indent="-257150" algn="l" defTabSz="685732" rtl="0" eaLnBrk="1" fontAlgn="auto" latinLnBrk="0" hangingPunct="1">
              <a:lnSpc>
                <a:spcPct val="100000"/>
              </a:lnSpc>
              <a:spcBef>
                <a:spcPts val="375"/>
              </a:spcBef>
              <a:spcAft>
                <a:spcPts val="0"/>
              </a:spcAft>
              <a:buClr>
                <a:schemeClr val="tx1">
                  <a:lumMod val="75000"/>
                  <a:lumOff val="25000"/>
                </a:schemeClr>
              </a:buClr>
              <a:buSzPct val="100000"/>
              <a:buFontTx/>
              <a:buBlip>
                <a:blip r:embed="rId2"/>
              </a:buBlip>
              <a:tabLst>
                <a:tab pos="3428658" algn="l"/>
              </a:tabLst>
              <a:defRPr sz="1600" b="0" i="0">
                <a:solidFill>
                  <a:schemeClr val="tx1">
                    <a:lumMod val="75000"/>
                    <a:lumOff val="25000"/>
                  </a:schemeClr>
                </a:solidFill>
                <a:latin typeface="Arial" panose="020B0604020202020204" pitchFamily="34" charset="0"/>
                <a:cs typeface="Arial" panose="020B0604020202020204" pitchFamily="34" charset="0"/>
              </a:defRPr>
            </a:lvl1pPr>
            <a:lvl2pPr marL="342866" indent="0" algn="ctr">
              <a:buNone/>
              <a:defRPr sz="1500"/>
            </a:lvl2pPr>
            <a:lvl3pPr marL="685732" indent="0" algn="ctr">
              <a:buNone/>
              <a:defRPr sz="1350"/>
            </a:lvl3pPr>
            <a:lvl4pPr marL="1028598" indent="0" algn="ctr">
              <a:buNone/>
              <a:defRPr sz="1200"/>
            </a:lvl4pPr>
            <a:lvl5pPr marL="1371464" indent="0" algn="ctr">
              <a:buNone/>
              <a:defRPr sz="1200"/>
            </a:lvl5pPr>
            <a:lvl6pPr marL="1714331" indent="0" algn="ctr">
              <a:buNone/>
              <a:defRPr sz="1200"/>
            </a:lvl6pPr>
            <a:lvl7pPr marL="2057195" indent="0" algn="ctr">
              <a:buNone/>
              <a:defRPr sz="1200"/>
            </a:lvl7pPr>
            <a:lvl8pPr marL="2400060" indent="0" algn="ctr">
              <a:buNone/>
              <a:defRPr sz="1200"/>
            </a:lvl8pPr>
            <a:lvl9pPr marL="2742926" indent="0" algn="ctr">
              <a:buNone/>
              <a:defRPr sz="1200"/>
            </a:lvl9pPr>
          </a:lstStyle>
          <a:p>
            <a:pPr marL="257150" marR="0" lvl="0" indent="-257150" algn="l" defTabSz="685732" rtl="0" eaLnBrk="1" fontAlgn="auto" latinLnBrk="0" hangingPunct="1">
              <a:lnSpc>
                <a:spcPct val="100000"/>
              </a:lnSpc>
              <a:spcBef>
                <a:spcPts val="375"/>
              </a:spcBef>
              <a:spcAft>
                <a:spcPts val="0"/>
              </a:spcAft>
              <a:buClr>
                <a:schemeClr val="tx1">
                  <a:lumMod val="75000"/>
                  <a:lumOff val="25000"/>
                </a:schemeClr>
              </a:buClr>
              <a:buSzPct val="100000"/>
              <a:buFontTx/>
              <a:buBlip>
                <a:blip r:embed="rId2"/>
              </a:buBlip>
              <a:tabLst>
                <a:tab pos="3428658" algn="l"/>
              </a:tabLst>
              <a:defRPr/>
            </a:pPr>
            <a:r>
              <a:rPr lang="en-US"/>
              <a:t>Section title goes here	01</a:t>
            </a:r>
          </a:p>
          <a:p>
            <a:pPr marL="257150" marR="0" lvl="0" indent="-257150" algn="l" defTabSz="685732" rtl="0" eaLnBrk="1" fontAlgn="auto" latinLnBrk="0" hangingPunct="1">
              <a:lnSpc>
                <a:spcPct val="100000"/>
              </a:lnSpc>
              <a:spcBef>
                <a:spcPts val="375"/>
              </a:spcBef>
              <a:spcAft>
                <a:spcPts val="0"/>
              </a:spcAft>
              <a:buClr>
                <a:schemeClr val="tx1">
                  <a:lumMod val="75000"/>
                  <a:lumOff val="25000"/>
                </a:schemeClr>
              </a:buClr>
              <a:buSzPct val="100000"/>
              <a:buFontTx/>
              <a:buBlip>
                <a:blip r:embed="rId2"/>
              </a:buBlip>
              <a:tabLst>
                <a:tab pos="3428658" algn="l"/>
              </a:tabLst>
              <a:defRPr/>
            </a:pPr>
            <a:r>
              <a:rPr lang="en-US"/>
              <a:t>Section title goes here	01</a:t>
            </a:r>
          </a:p>
          <a:p>
            <a:pPr marL="257150" marR="0" lvl="0" indent="-257150" algn="l" defTabSz="685732" rtl="0" eaLnBrk="1" fontAlgn="auto" latinLnBrk="0" hangingPunct="1">
              <a:lnSpc>
                <a:spcPct val="100000"/>
              </a:lnSpc>
              <a:spcBef>
                <a:spcPts val="375"/>
              </a:spcBef>
              <a:spcAft>
                <a:spcPts val="0"/>
              </a:spcAft>
              <a:buClr>
                <a:schemeClr val="tx1">
                  <a:lumMod val="75000"/>
                  <a:lumOff val="25000"/>
                </a:schemeClr>
              </a:buClr>
              <a:buSzPct val="100000"/>
              <a:buFontTx/>
              <a:buBlip>
                <a:blip r:embed="rId2"/>
              </a:buBlip>
              <a:tabLst>
                <a:tab pos="3428658" algn="l"/>
              </a:tabLst>
              <a:defRPr/>
            </a:pPr>
            <a:r>
              <a:rPr lang="en-US"/>
              <a:t>Section title goes here	01</a:t>
            </a:r>
          </a:p>
          <a:p>
            <a:pPr marL="257150" marR="0" lvl="0" indent="-257150" algn="l" defTabSz="685732" rtl="0" eaLnBrk="1" fontAlgn="auto" latinLnBrk="0" hangingPunct="1">
              <a:lnSpc>
                <a:spcPct val="100000"/>
              </a:lnSpc>
              <a:spcBef>
                <a:spcPts val="375"/>
              </a:spcBef>
              <a:spcAft>
                <a:spcPts val="0"/>
              </a:spcAft>
              <a:buClr>
                <a:schemeClr val="tx1">
                  <a:lumMod val="75000"/>
                  <a:lumOff val="25000"/>
                </a:schemeClr>
              </a:buClr>
              <a:buSzPct val="100000"/>
              <a:buFontTx/>
              <a:buBlip>
                <a:blip r:embed="rId2"/>
              </a:buBlip>
              <a:tabLst>
                <a:tab pos="3428658" algn="l"/>
              </a:tabLst>
              <a:defRPr/>
            </a:pPr>
            <a:r>
              <a:rPr lang="en-US"/>
              <a:t>Section title goes here	01</a:t>
            </a:r>
          </a:p>
          <a:p>
            <a:pPr marL="257150" marR="0" lvl="0" indent="-257150" algn="l" defTabSz="685732" rtl="0" eaLnBrk="1" fontAlgn="auto" latinLnBrk="0" hangingPunct="1">
              <a:lnSpc>
                <a:spcPct val="100000"/>
              </a:lnSpc>
              <a:spcBef>
                <a:spcPts val="375"/>
              </a:spcBef>
              <a:spcAft>
                <a:spcPts val="0"/>
              </a:spcAft>
              <a:buClr>
                <a:schemeClr val="tx1">
                  <a:lumMod val="75000"/>
                  <a:lumOff val="25000"/>
                </a:schemeClr>
              </a:buClr>
              <a:buSzPct val="100000"/>
              <a:buFontTx/>
              <a:buBlip>
                <a:blip r:embed="rId2"/>
              </a:buBlip>
              <a:tabLst>
                <a:tab pos="3428658" algn="l"/>
              </a:tabLst>
              <a:defRPr/>
            </a:pPr>
            <a:r>
              <a:rPr lang="en-US"/>
              <a:t>Section title goes here	01</a:t>
            </a:r>
          </a:p>
          <a:p>
            <a:pPr marL="257150" marR="0" lvl="0" indent="-257150" algn="l" defTabSz="685732" rtl="0" eaLnBrk="1" fontAlgn="auto" latinLnBrk="0" hangingPunct="1">
              <a:lnSpc>
                <a:spcPct val="100000"/>
              </a:lnSpc>
              <a:spcBef>
                <a:spcPts val="375"/>
              </a:spcBef>
              <a:spcAft>
                <a:spcPts val="0"/>
              </a:spcAft>
              <a:buClr>
                <a:schemeClr val="tx1">
                  <a:lumMod val="75000"/>
                  <a:lumOff val="25000"/>
                </a:schemeClr>
              </a:buClr>
              <a:buSzPct val="100000"/>
              <a:buFontTx/>
              <a:buBlip>
                <a:blip r:embed="rId2"/>
              </a:buBlip>
              <a:tabLst>
                <a:tab pos="3428658" algn="l"/>
              </a:tabLst>
              <a:defRPr/>
            </a:pPr>
            <a:r>
              <a:rPr lang="en-US"/>
              <a:t>Section title goes here	01</a:t>
            </a:r>
          </a:p>
          <a:p>
            <a:pPr marL="257150" marR="0" lvl="0" indent="-257150" algn="l" defTabSz="685732" rtl="0" eaLnBrk="1" fontAlgn="auto" latinLnBrk="0" hangingPunct="1">
              <a:lnSpc>
                <a:spcPct val="100000"/>
              </a:lnSpc>
              <a:spcBef>
                <a:spcPts val="375"/>
              </a:spcBef>
              <a:spcAft>
                <a:spcPts val="0"/>
              </a:spcAft>
              <a:buClr>
                <a:schemeClr val="tx1">
                  <a:lumMod val="75000"/>
                  <a:lumOff val="25000"/>
                </a:schemeClr>
              </a:buClr>
              <a:buSzPct val="100000"/>
              <a:buFontTx/>
              <a:buBlip>
                <a:blip r:embed="rId2"/>
              </a:buBlip>
              <a:tabLst>
                <a:tab pos="3428658" algn="l"/>
              </a:tabLst>
              <a:defRPr/>
            </a:pPr>
            <a:r>
              <a:rPr lang="en-US"/>
              <a:t>Section title goes here	01</a:t>
            </a:r>
          </a:p>
          <a:p>
            <a:pPr marL="257150" marR="0" lvl="0" indent="-257150" algn="l" defTabSz="685732" rtl="0" eaLnBrk="1" fontAlgn="auto" latinLnBrk="0" hangingPunct="1">
              <a:lnSpc>
                <a:spcPct val="100000"/>
              </a:lnSpc>
              <a:spcBef>
                <a:spcPts val="375"/>
              </a:spcBef>
              <a:spcAft>
                <a:spcPts val="0"/>
              </a:spcAft>
              <a:buClr>
                <a:schemeClr val="tx1">
                  <a:lumMod val="75000"/>
                  <a:lumOff val="25000"/>
                </a:schemeClr>
              </a:buClr>
              <a:buSzPct val="100000"/>
              <a:buFontTx/>
              <a:buBlip>
                <a:blip r:embed="rId2"/>
              </a:buBlip>
              <a:tabLst>
                <a:tab pos="3428658" algn="l"/>
              </a:tabLst>
              <a:defRPr/>
            </a:pPr>
            <a:r>
              <a:rPr lang="en-US"/>
              <a:t>Section title goes here	01</a:t>
            </a:r>
          </a:p>
        </p:txBody>
      </p:sp>
      <p:sp>
        <p:nvSpPr>
          <p:cNvPr id="13" name="Text Placeholder 42">
            <a:extLst>
              <a:ext uri="{FF2B5EF4-FFF2-40B4-BE49-F238E27FC236}">
                <a16:creationId xmlns:a16="http://schemas.microsoft.com/office/drawing/2014/main" id="{70A8D419-D1D9-2047-BB3A-532380626823}"/>
              </a:ext>
            </a:extLst>
          </p:cNvPr>
          <p:cNvSpPr>
            <a:spLocks noGrp="1"/>
          </p:cNvSpPr>
          <p:nvPr>
            <p:ph type="body" sz="quarter" idx="13" hasCustomPrompt="1"/>
          </p:nvPr>
        </p:nvSpPr>
        <p:spPr>
          <a:xfrm>
            <a:off x="298979" y="619785"/>
            <a:ext cx="4273023" cy="950588"/>
          </a:xfrm>
        </p:spPr>
        <p:txBody>
          <a:bodyPr anchor="ctr"/>
          <a:lstStyle>
            <a:lvl1pPr marL="0" indent="0">
              <a:spcBef>
                <a:spcPts val="0"/>
              </a:spcBef>
              <a:buFontTx/>
              <a:buNone/>
              <a:defRPr sz="2800" b="1">
                <a:solidFill>
                  <a:schemeClr val="accent2"/>
                </a:solidFill>
              </a:defRPr>
            </a:lvl1pPr>
            <a:lvl2pPr marL="205720" indent="0">
              <a:buNone/>
              <a:defRPr/>
            </a:lvl2pPr>
          </a:lstStyle>
          <a:p>
            <a:pPr lvl="0"/>
            <a:r>
              <a:rPr lang="en-US"/>
              <a:t>Agenda</a:t>
            </a:r>
          </a:p>
        </p:txBody>
      </p:sp>
      <p:pic>
        <p:nvPicPr>
          <p:cNvPr id="15" name="Picture 14">
            <a:extLst>
              <a:ext uri="{FF2B5EF4-FFF2-40B4-BE49-F238E27FC236}">
                <a16:creationId xmlns:a16="http://schemas.microsoft.com/office/drawing/2014/main" id="{E66BF0D2-7202-A54F-BD9E-27DD6F165C0C}"/>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298979" y="6282549"/>
            <a:ext cx="955010" cy="213171"/>
          </a:xfrm>
          <a:prstGeom prst="rect">
            <a:avLst/>
          </a:prstGeom>
        </p:spPr>
      </p:pic>
    </p:spTree>
    <p:extLst>
      <p:ext uri="{BB962C8B-B14F-4D97-AF65-F5344CB8AC3E}">
        <p14:creationId xmlns:p14="http://schemas.microsoft.com/office/powerpoint/2010/main" val="39067500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single ">
    <p:bg>
      <p:bgPr>
        <a:solidFill>
          <a:schemeClr val="bg1"/>
        </a:solidFill>
        <a:effectLst/>
      </p:bgPr>
    </p:bg>
    <p:spTree>
      <p:nvGrpSpPr>
        <p:cNvPr id="1" name=""/>
        <p:cNvGrpSpPr/>
        <p:nvPr/>
      </p:nvGrpSpPr>
      <p:grpSpPr>
        <a:xfrm>
          <a:off x="0" y="0"/>
          <a:ext cx="0" cy="0"/>
          <a:chOff x="0" y="0"/>
          <a:chExt cx="0" cy="0"/>
        </a:xfrm>
      </p:grpSpPr>
      <p:sp>
        <p:nvSpPr>
          <p:cNvPr id="15" name="Slide Number Placeholder 5">
            <a:extLst>
              <a:ext uri="{FF2B5EF4-FFF2-40B4-BE49-F238E27FC236}">
                <a16:creationId xmlns:a16="http://schemas.microsoft.com/office/drawing/2014/main" id="{8CDACBA8-5D11-2944-9E8F-43DB44D38298}"/>
              </a:ext>
            </a:extLst>
          </p:cNvPr>
          <p:cNvSpPr>
            <a:spLocks noGrp="1"/>
          </p:cNvSpPr>
          <p:nvPr>
            <p:ph type="sldNum" sz="quarter" idx="12"/>
          </p:nvPr>
        </p:nvSpPr>
        <p:spPr>
          <a:xfrm>
            <a:off x="8555067" y="6152837"/>
            <a:ext cx="319966" cy="382479"/>
          </a:xfrm>
        </p:spPr>
        <p:txBody>
          <a:bodyPr/>
          <a:lstStyle>
            <a:lvl1pPr algn="ctr">
              <a:defRPr sz="750">
                <a:solidFill>
                  <a:schemeClr val="tx1"/>
                </a:solidFill>
              </a:defRPr>
            </a:lvl1pPr>
          </a:lstStyle>
          <a:p>
            <a:fld id="{AAAAD927-EFF0-E346-BC14-1520C79469CC}" type="slidenum">
              <a:rPr lang="en-US" smtClean="0"/>
              <a:pPr/>
              <a:t>‹#›</a:t>
            </a:fld>
            <a:endParaRPr lang="en-US"/>
          </a:p>
        </p:txBody>
      </p:sp>
      <p:sp>
        <p:nvSpPr>
          <p:cNvPr id="9" name="Title 1">
            <a:extLst>
              <a:ext uri="{FF2B5EF4-FFF2-40B4-BE49-F238E27FC236}">
                <a16:creationId xmlns:a16="http://schemas.microsoft.com/office/drawing/2014/main" id="{95F9274A-9D60-654B-9BAB-BC3EE6B2C44C}"/>
              </a:ext>
            </a:extLst>
          </p:cNvPr>
          <p:cNvSpPr>
            <a:spLocks noGrp="1"/>
          </p:cNvSpPr>
          <p:nvPr>
            <p:ph type="title"/>
          </p:nvPr>
        </p:nvSpPr>
        <p:spPr>
          <a:xfrm>
            <a:off x="298978" y="365130"/>
            <a:ext cx="8576054" cy="383182"/>
          </a:xfrm>
          <a:prstGeom prst="rect">
            <a:avLst/>
          </a:prstGeom>
        </p:spPr>
        <p:txBody>
          <a:bodyPr anchor="t">
            <a:noAutofit/>
          </a:bodyPr>
          <a:lstStyle>
            <a:lvl1pPr>
              <a:defRPr>
                <a:solidFill>
                  <a:schemeClr val="accent2"/>
                </a:solidFill>
              </a:defRPr>
            </a:lvl1pPr>
          </a:lstStyle>
          <a:p>
            <a:r>
              <a:rPr lang="en-US"/>
              <a:t>Click to edit Master title style</a:t>
            </a:r>
          </a:p>
        </p:txBody>
      </p:sp>
      <p:cxnSp>
        <p:nvCxnSpPr>
          <p:cNvPr id="10" name="Straight Connector 9">
            <a:extLst>
              <a:ext uri="{FF2B5EF4-FFF2-40B4-BE49-F238E27FC236}">
                <a16:creationId xmlns:a16="http://schemas.microsoft.com/office/drawing/2014/main" id="{B8AD907D-81FD-3041-A205-F8F3DD79D0C9}"/>
              </a:ext>
            </a:extLst>
          </p:cNvPr>
          <p:cNvCxnSpPr>
            <a:cxnSpLocks/>
          </p:cNvCxnSpPr>
          <p:nvPr/>
        </p:nvCxnSpPr>
        <p:spPr>
          <a:xfrm>
            <a:off x="1345406" y="6400800"/>
            <a:ext cx="711824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2" name="Pentagon 11">
            <a:extLst>
              <a:ext uri="{FF2B5EF4-FFF2-40B4-BE49-F238E27FC236}">
                <a16:creationId xmlns:a16="http://schemas.microsoft.com/office/drawing/2014/main" id="{E1B3AAD6-51FF-C246-A33D-5E7E0253AE0B}"/>
              </a:ext>
            </a:extLst>
          </p:cNvPr>
          <p:cNvSpPr/>
          <p:nvPr userDrawn="1"/>
        </p:nvSpPr>
        <p:spPr>
          <a:xfrm>
            <a:off x="1" y="365130"/>
            <a:ext cx="268970" cy="324255"/>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Content Placeholder 15">
            <a:extLst>
              <a:ext uri="{FF2B5EF4-FFF2-40B4-BE49-F238E27FC236}">
                <a16:creationId xmlns:a16="http://schemas.microsoft.com/office/drawing/2014/main" id="{D8EDACE0-FCD5-C240-A401-E2E424F3772E}"/>
              </a:ext>
            </a:extLst>
          </p:cNvPr>
          <p:cNvSpPr>
            <a:spLocks noGrp="1"/>
          </p:cNvSpPr>
          <p:nvPr>
            <p:ph sz="quarter" idx="13"/>
          </p:nvPr>
        </p:nvSpPr>
        <p:spPr>
          <a:xfrm>
            <a:off x="298981" y="1103011"/>
            <a:ext cx="8576053" cy="4868022"/>
          </a:xfrm>
          <a:noFill/>
          <a:ln>
            <a:noFill/>
          </a:ln>
        </p:spPr>
        <p:txBody>
          <a:bodyPr lIns="91440" tIns="91440" rIns="91440" bIns="91440" numCol="1">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3" name="Picture 12">
            <a:extLst>
              <a:ext uri="{FF2B5EF4-FFF2-40B4-BE49-F238E27FC236}">
                <a16:creationId xmlns:a16="http://schemas.microsoft.com/office/drawing/2014/main" id="{F9A3F6A0-022A-C44E-8D9F-B1693BF3DF2B}"/>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298979" y="6282549"/>
            <a:ext cx="955010" cy="213171"/>
          </a:xfrm>
          <a:prstGeom prst="rect">
            <a:avLst/>
          </a:prstGeom>
        </p:spPr>
      </p:pic>
    </p:spTree>
    <p:extLst>
      <p:ext uri="{BB962C8B-B14F-4D97-AF65-F5344CB8AC3E}">
        <p14:creationId xmlns:p14="http://schemas.microsoft.com/office/powerpoint/2010/main" val="881762355"/>
      </p:ext>
    </p:extLst>
  </p:cSld>
  <p:clrMapOvr>
    <a:masterClrMapping/>
  </p:clrMapOvr>
  <p:hf hdr="0" ftr="0"/>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Standard with Pods ">
    <p:bg>
      <p:bgPr>
        <a:solidFill>
          <a:schemeClr val="bg1"/>
        </a:solidFill>
        <a:effectLst/>
      </p:bgPr>
    </p:bg>
    <p:spTree>
      <p:nvGrpSpPr>
        <p:cNvPr id="1" name=""/>
        <p:cNvGrpSpPr/>
        <p:nvPr/>
      </p:nvGrpSpPr>
      <p:grpSpPr>
        <a:xfrm>
          <a:off x="0" y="0"/>
          <a:ext cx="0" cy="0"/>
          <a:chOff x="0" y="0"/>
          <a:chExt cx="0" cy="0"/>
        </a:xfrm>
      </p:grpSpPr>
      <p:pic>
        <p:nvPicPr>
          <p:cNvPr id="30" name="Picture 29">
            <a:extLst>
              <a:ext uri="{FF2B5EF4-FFF2-40B4-BE49-F238E27FC236}">
                <a16:creationId xmlns:a16="http://schemas.microsoft.com/office/drawing/2014/main" id="{9B6775BA-BE0D-EA44-8F0B-AC27D9701246}"/>
              </a:ext>
            </a:extLst>
          </p:cNvPr>
          <p:cNvPicPr>
            <a:picLocks noChangeAspect="1"/>
          </p:cNvPicPr>
          <p:nvPr userDrawn="1"/>
        </p:nvPicPr>
        <p:blipFill rotWithShape="1">
          <a:blip r:embed="rId2" cstate="email">
            <a:alphaModFix amt="15000"/>
            <a:extLst>
              <a:ext uri="{28A0092B-C50C-407E-A947-70E740481C1C}">
                <a14:useLocalDpi xmlns:a14="http://schemas.microsoft.com/office/drawing/2010/main"/>
              </a:ext>
            </a:extLst>
          </a:blip>
          <a:srcRect/>
          <a:stretch/>
        </p:blipFill>
        <p:spPr>
          <a:xfrm>
            <a:off x="1774786" y="6400800"/>
            <a:ext cx="1409161" cy="457200"/>
          </a:xfrm>
          <a:prstGeom prst="rect">
            <a:avLst/>
          </a:prstGeom>
        </p:spPr>
      </p:pic>
      <p:pic>
        <p:nvPicPr>
          <p:cNvPr id="31" name="Picture 30">
            <a:extLst>
              <a:ext uri="{FF2B5EF4-FFF2-40B4-BE49-F238E27FC236}">
                <a16:creationId xmlns:a16="http://schemas.microsoft.com/office/drawing/2014/main" id="{C538A9C8-5D80-A543-B507-4EF7BA77EBC1}"/>
              </a:ext>
            </a:extLst>
          </p:cNvPr>
          <p:cNvPicPr>
            <a:picLocks noChangeAspect="1"/>
          </p:cNvPicPr>
          <p:nvPr userDrawn="1"/>
        </p:nvPicPr>
        <p:blipFill rotWithShape="1">
          <a:blip r:embed="rId3" cstate="screen">
            <a:alphaModFix amt="15000"/>
            <a:extLst>
              <a:ext uri="{28A0092B-C50C-407E-A947-70E740481C1C}">
                <a14:useLocalDpi xmlns:a14="http://schemas.microsoft.com/office/drawing/2010/main"/>
              </a:ext>
            </a:extLst>
          </a:blip>
          <a:srcRect l="-67829"/>
          <a:stretch/>
        </p:blipFill>
        <p:spPr>
          <a:xfrm>
            <a:off x="6542762" y="6404127"/>
            <a:ext cx="2601238" cy="453873"/>
          </a:xfrm>
          <a:prstGeom prst="rect">
            <a:avLst/>
          </a:prstGeom>
        </p:spPr>
      </p:pic>
      <p:pic>
        <p:nvPicPr>
          <p:cNvPr id="32" name="Picture 31">
            <a:extLst>
              <a:ext uri="{FF2B5EF4-FFF2-40B4-BE49-F238E27FC236}">
                <a16:creationId xmlns:a16="http://schemas.microsoft.com/office/drawing/2014/main" id="{3EA052AD-2FE2-F045-B8CE-25B07FA93A94}"/>
              </a:ext>
            </a:extLst>
          </p:cNvPr>
          <p:cNvPicPr>
            <a:picLocks noChangeAspect="1"/>
          </p:cNvPicPr>
          <p:nvPr userDrawn="1"/>
        </p:nvPicPr>
        <p:blipFill rotWithShape="1">
          <a:blip r:embed="rId4" cstate="screen">
            <a:alphaModFix amt="15000"/>
            <a:extLst>
              <a:ext uri="{28A0092B-C50C-407E-A947-70E740481C1C}">
                <a14:useLocalDpi xmlns:a14="http://schemas.microsoft.com/office/drawing/2010/main"/>
              </a:ext>
            </a:extLst>
          </a:blip>
          <a:srcRect l="-212"/>
          <a:stretch/>
        </p:blipFill>
        <p:spPr>
          <a:xfrm>
            <a:off x="3168073" y="6400794"/>
            <a:ext cx="4430623" cy="453874"/>
          </a:xfrm>
          <a:prstGeom prst="rect">
            <a:avLst/>
          </a:prstGeom>
        </p:spPr>
      </p:pic>
      <p:sp>
        <p:nvSpPr>
          <p:cNvPr id="15" name="Slide Number Placeholder 5">
            <a:extLst>
              <a:ext uri="{FF2B5EF4-FFF2-40B4-BE49-F238E27FC236}">
                <a16:creationId xmlns:a16="http://schemas.microsoft.com/office/drawing/2014/main" id="{8CDACBA8-5D11-2944-9E8F-43DB44D38298}"/>
              </a:ext>
            </a:extLst>
          </p:cNvPr>
          <p:cNvSpPr>
            <a:spLocks noGrp="1"/>
          </p:cNvSpPr>
          <p:nvPr>
            <p:ph type="sldNum" sz="quarter" idx="12"/>
          </p:nvPr>
        </p:nvSpPr>
        <p:spPr>
          <a:xfrm>
            <a:off x="8555067" y="6152837"/>
            <a:ext cx="319966" cy="382479"/>
          </a:xfrm>
        </p:spPr>
        <p:txBody>
          <a:bodyPr/>
          <a:lstStyle>
            <a:lvl1pPr algn="ctr">
              <a:defRPr sz="750" b="1" i="0">
                <a:solidFill>
                  <a:schemeClr val="tx1"/>
                </a:solidFill>
                <a:latin typeface="Arial" panose="020B0604020202020204" pitchFamily="34" charset="0"/>
                <a:cs typeface="Arial" panose="020B0604020202020204" pitchFamily="34" charset="0"/>
              </a:defRPr>
            </a:lvl1pPr>
          </a:lstStyle>
          <a:p>
            <a:fld id="{A3BD6AFC-2668-8C48-A8FC-4E54F232CC34}" type="slidenum">
              <a:rPr lang="en-US" smtClean="0"/>
              <a:pPr/>
              <a:t>‹#›</a:t>
            </a:fld>
            <a:endParaRPr lang="en-US"/>
          </a:p>
        </p:txBody>
      </p:sp>
      <p:sp>
        <p:nvSpPr>
          <p:cNvPr id="11" name="Title Placeholder 1">
            <a:extLst>
              <a:ext uri="{FF2B5EF4-FFF2-40B4-BE49-F238E27FC236}">
                <a16:creationId xmlns:a16="http://schemas.microsoft.com/office/drawing/2014/main" id="{897DC09D-A181-4446-A7AE-16DE9F77C61F}"/>
              </a:ext>
            </a:extLst>
          </p:cNvPr>
          <p:cNvSpPr>
            <a:spLocks noGrp="1"/>
          </p:cNvSpPr>
          <p:nvPr>
            <p:ph type="title"/>
          </p:nvPr>
        </p:nvSpPr>
        <p:spPr>
          <a:xfrm>
            <a:off x="298849" y="365130"/>
            <a:ext cx="8576072" cy="383182"/>
          </a:xfrm>
          <a:prstGeom prst="rect">
            <a:avLst/>
          </a:prstGeom>
        </p:spPr>
        <p:txBody>
          <a:bodyPr vert="horz" wrap="square" lIns="91440" tIns="45720" rIns="91440" bIns="45720" rtlCol="0" anchor="t">
            <a:noAutofit/>
          </a:bodyPr>
          <a:lstStyle/>
          <a:p>
            <a:r>
              <a:rPr lang="en-US"/>
              <a:t>Click to edit Master title style</a:t>
            </a:r>
          </a:p>
        </p:txBody>
      </p:sp>
      <p:sp>
        <p:nvSpPr>
          <p:cNvPr id="14" name="Rectangle 13">
            <a:extLst>
              <a:ext uri="{FF2B5EF4-FFF2-40B4-BE49-F238E27FC236}">
                <a16:creationId xmlns:a16="http://schemas.microsoft.com/office/drawing/2014/main" id="{70D7320F-49EA-A64C-9328-A21077B42F8E}"/>
              </a:ext>
            </a:extLst>
          </p:cNvPr>
          <p:cNvSpPr/>
          <p:nvPr userDrawn="1"/>
        </p:nvSpPr>
        <p:spPr>
          <a:xfrm rot="10800000" flipH="1">
            <a:off x="0" y="6400803"/>
            <a:ext cx="5863472" cy="457201"/>
          </a:xfrm>
          <a:prstGeom prst="rect">
            <a:avLst/>
          </a:prstGeom>
          <a:gradFill>
            <a:gsLst>
              <a:gs pos="48000">
                <a:schemeClr val="bg1"/>
              </a:gs>
              <a:gs pos="99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1" i="0">
              <a:latin typeface="Arial" panose="020B0604020202020204" pitchFamily="34" charset="0"/>
            </a:endParaRPr>
          </a:p>
        </p:txBody>
      </p:sp>
      <p:cxnSp>
        <p:nvCxnSpPr>
          <p:cNvPr id="10" name="Straight Connector 9">
            <a:extLst>
              <a:ext uri="{FF2B5EF4-FFF2-40B4-BE49-F238E27FC236}">
                <a16:creationId xmlns:a16="http://schemas.microsoft.com/office/drawing/2014/main" id="{B8AD907D-81FD-3041-A205-F8F3DD79D0C9}"/>
              </a:ext>
            </a:extLst>
          </p:cNvPr>
          <p:cNvCxnSpPr>
            <a:cxnSpLocks/>
          </p:cNvCxnSpPr>
          <p:nvPr userDrawn="1"/>
        </p:nvCxnSpPr>
        <p:spPr>
          <a:xfrm>
            <a:off x="1345406" y="6400800"/>
            <a:ext cx="711824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0" name="Content Placeholder 15">
            <a:extLst>
              <a:ext uri="{FF2B5EF4-FFF2-40B4-BE49-F238E27FC236}">
                <a16:creationId xmlns:a16="http://schemas.microsoft.com/office/drawing/2014/main" id="{E44763CA-0C0A-7747-AFAF-86178ED72868}"/>
              </a:ext>
            </a:extLst>
          </p:cNvPr>
          <p:cNvSpPr>
            <a:spLocks noGrp="1"/>
          </p:cNvSpPr>
          <p:nvPr>
            <p:ph sz="quarter" idx="13"/>
          </p:nvPr>
        </p:nvSpPr>
        <p:spPr>
          <a:xfrm>
            <a:off x="298981" y="1103011"/>
            <a:ext cx="8576053" cy="4868022"/>
          </a:xfrm>
          <a:noFill/>
          <a:ln>
            <a:noFill/>
          </a:ln>
        </p:spPr>
        <p:txBody>
          <a:bodyPr lIns="91440" tIns="91440" rIns="91440" bIns="91440" numCol="1">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7" name="Picture 16">
            <a:extLst>
              <a:ext uri="{FF2B5EF4-FFF2-40B4-BE49-F238E27FC236}">
                <a16:creationId xmlns:a16="http://schemas.microsoft.com/office/drawing/2014/main" id="{C0058F34-BEF1-4C4D-A3C5-870190B6E6BC}"/>
              </a:ext>
            </a:extLst>
          </p:cNvPr>
          <p:cNvPicPr>
            <a:picLocks noChangeAspect="1"/>
          </p:cNvPicPr>
          <p:nvPr userDrawn="1"/>
        </p:nvPicPr>
        <p:blipFill>
          <a:blip r:embed="rId5" cstate="email">
            <a:extLst>
              <a:ext uri="{28A0092B-C50C-407E-A947-70E740481C1C}">
                <a14:useLocalDpi xmlns:a14="http://schemas.microsoft.com/office/drawing/2010/main"/>
              </a:ext>
            </a:extLst>
          </a:blip>
          <a:srcRect/>
          <a:stretch/>
        </p:blipFill>
        <p:spPr>
          <a:xfrm>
            <a:off x="298979" y="6282549"/>
            <a:ext cx="955010" cy="213171"/>
          </a:xfrm>
          <a:prstGeom prst="rect">
            <a:avLst/>
          </a:prstGeom>
        </p:spPr>
      </p:pic>
      <p:sp>
        <p:nvSpPr>
          <p:cNvPr id="33" name="Pentagon 32">
            <a:extLst>
              <a:ext uri="{FF2B5EF4-FFF2-40B4-BE49-F238E27FC236}">
                <a16:creationId xmlns:a16="http://schemas.microsoft.com/office/drawing/2014/main" id="{AF37F2BC-AC1E-E943-BC7E-A38F043F224E}"/>
              </a:ext>
            </a:extLst>
          </p:cNvPr>
          <p:cNvSpPr/>
          <p:nvPr userDrawn="1"/>
        </p:nvSpPr>
        <p:spPr>
          <a:xfrm>
            <a:off x="1" y="365130"/>
            <a:ext cx="268970" cy="324255"/>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28928530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Single with Pods ">
    <p:bg>
      <p:bgPr>
        <a:solidFill>
          <a:schemeClr val="bg1"/>
        </a:solidFill>
        <a:effectLst/>
      </p:bgPr>
    </p:bg>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0AAFA7A7-2EAF-5042-B173-D39F940D150D}"/>
              </a:ext>
            </a:extLst>
          </p:cNvPr>
          <p:cNvPicPr>
            <a:picLocks noChangeAspect="1"/>
          </p:cNvPicPr>
          <p:nvPr userDrawn="1"/>
        </p:nvPicPr>
        <p:blipFill rotWithShape="1">
          <a:blip r:embed="rId2" cstate="email">
            <a:alphaModFix amt="15000"/>
            <a:extLst>
              <a:ext uri="{28A0092B-C50C-407E-A947-70E740481C1C}">
                <a14:useLocalDpi xmlns:a14="http://schemas.microsoft.com/office/drawing/2010/main"/>
              </a:ext>
            </a:extLst>
          </a:blip>
          <a:srcRect/>
          <a:stretch/>
        </p:blipFill>
        <p:spPr>
          <a:xfrm>
            <a:off x="1481616" y="1093788"/>
            <a:ext cx="7393305" cy="4854575"/>
          </a:xfrm>
          <a:prstGeom prst="rect">
            <a:avLst/>
          </a:prstGeom>
        </p:spPr>
      </p:pic>
      <p:sp>
        <p:nvSpPr>
          <p:cNvPr id="21" name="Rectangle 20">
            <a:extLst>
              <a:ext uri="{FF2B5EF4-FFF2-40B4-BE49-F238E27FC236}">
                <a16:creationId xmlns:a16="http://schemas.microsoft.com/office/drawing/2014/main" id="{B7623C15-84C5-9F48-BB49-277312AE526A}"/>
              </a:ext>
            </a:extLst>
          </p:cNvPr>
          <p:cNvSpPr/>
          <p:nvPr userDrawn="1"/>
        </p:nvSpPr>
        <p:spPr>
          <a:xfrm>
            <a:off x="298849" y="791495"/>
            <a:ext cx="7558611" cy="5168203"/>
          </a:xfrm>
          <a:prstGeom prst="rect">
            <a:avLst/>
          </a:prstGeom>
          <a:gradFill>
            <a:gsLst>
              <a:gs pos="46000">
                <a:schemeClr val="bg1"/>
              </a:gs>
              <a:gs pos="100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i="0">
              <a:latin typeface="Arial" panose="020B0604020202020204" pitchFamily="34" charset="0"/>
            </a:endParaRPr>
          </a:p>
        </p:txBody>
      </p:sp>
      <p:sp>
        <p:nvSpPr>
          <p:cNvPr id="15" name="Slide Number Placeholder 5">
            <a:extLst>
              <a:ext uri="{FF2B5EF4-FFF2-40B4-BE49-F238E27FC236}">
                <a16:creationId xmlns:a16="http://schemas.microsoft.com/office/drawing/2014/main" id="{8CDACBA8-5D11-2944-9E8F-43DB44D38298}"/>
              </a:ext>
            </a:extLst>
          </p:cNvPr>
          <p:cNvSpPr>
            <a:spLocks noGrp="1"/>
          </p:cNvSpPr>
          <p:nvPr>
            <p:ph type="sldNum" sz="quarter" idx="12"/>
          </p:nvPr>
        </p:nvSpPr>
        <p:spPr>
          <a:xfrm>
            <a:off x="8555067" y="6152837"/>
            <a:ext cx="319966" cy="382479"/>
          </a:xfrm>
        </p:spPr>
        <p:txBody>
          <a:bodyPr/>
          <a:lstStyle>
            <a:lvl1pPr algn="ctr">
              <a:defRPr sz="750" b="1" i="0">
                <a:solidFill>
                  <a:schemeClr val="tx1"/>
                </a:solidFill>
                <a:latin typeface="Arial" panose="020B0604020202020204" pitchFamily="34" charset="0"/>
                <a:cs typeface="Arial" panose="020B0604020202020204" pitchFamily="34" charset="0"/>
              </a:defRPr>
            </a:lvl1pPr>
          </a:lstStyle>
          <a:p>
            <a:fld id="{A3BD6AFC-2668-8C48-A8FC-4E54F232CC34}" type="slidenum">
              <a:rPr lang="en-US" smtClean="0"/>
              <a:pPr/>
              <a:t>‹#›</a:t>
            </a:fld>
            <a:endParaRPr lang="en-US"/>
          </a:p>
        </p:txBody>
      </p:sp>
      <p:cxnSp>
        <p:nvCxnSpPr>
          <p:cNvPr id="10" name="Straight Connector 9">
            <a:extLst>
              <a:ext uri="{FF2B5EF4-FFF2-40B4-BE49-F238E27FC236}">
                <a16:creationId xmlns:a16="http://schemas.microsoft.com/office/drawing/2014/main" id="{B8AD907D-81FD-3041-A205-F8F3DD79D0C9}"/>
              </a:ext>
            </a:extLst>
          </p:cNvPr>
          <p:cNvCxnSpPr>
            <a:cxnSpLocks/>
          </p:cNvCxnSpPr>
          <p:nvPr userDrawn="1"/>
        </p:nvCxnSpPr>
        <p:spPr>
          <a:xfrm>
            <a:off x="1345406" y="6400800"/>
            <a:ext cx="711824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1" name="Title Placeholder 1">
            <a:extLst>
              <a:ext uri="{FF2B5EF4-FFF2-40B4-BE49-F238E27FC236}">
                <a16:creationId xmlns:a16="http://schemas.microsoft.com/office/drawing/2014/main" id="{897DC09D-A181-4446-A7AE-16DE9F77C61F}"/>
              </a:ext>
            </a:extLst>
          </p:cNvPr>
          <p:cNvSpPr>
            <a:spLocks noGrp="1"/>
          </p:cNvSpPr>
          <p:nvPr>
            <p:ph type="title"/>
          </p:nvPr>
        </p:nvSpPr>
        <p:spPr>
          <a:xfrm>
            <a:off x="298849" y="365130"/>
            <a:ext cx="8576072" cy="383182"/>
          </a:xfrm>
          <a:prstGeom prst="rect">
            <a:avLst/>
          </a:prstGeom>
        </p:spPr>
        <p:txBody>
          <a:bodyPr vert="horz" wrap="square" lIns="91440" tIns="45720" rIns="91440" bIns="45720" rtlCol="0" anchor="t">
            <a:noAutofit/>
          </a:bodyPr>
          <a:lstStyle/>
          <a:p>
            <a:r>
              <a:rPr lang="en-US"/>
              <a:t>Click to edit Master title style</a:t>
            </a:r>
          </a:p>
        </p:txBody>
      </p:sp>
      <p:pic>
        <p:nvPicPr>
          <p:cNvPr id="14" name="Picture 13">
            <a:extLst>
              <a:ext uri="{FF2B5EF4-FFF2-40B4-BE49-F238E27FC236}">
                <a16:creationId xmlns:a16="http://schemas.microsoft.com/office/drawing/2014/main" id="{4A15D4E6-E8A6-C148-8BD9-2ACF4496BEAF}"/>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298979" y="6282549"/>
            <a:ext cx="955010" cy="213171"/>
          </a:xfrm>
          <a:prstGeom prst="rect">
            <a:avLst/>
          </a:prstGeom>
        </p:spPr>
      </p:pic>
      <p:sp>
        <p:nvSpPr>
          <p:cNvPr id="17" name="Content Placeholder 15">
            <a:extLst>
              <a:ext uri="{FF2B5EF4-FFF2-40B4-BE49-F238E27FC236}">
                <a16:creationId xmlns:a16="http://schemas.microsoft.com/office/drawing/2014/main" id="{44A49B77-B966-4D41-985D-DE71510D5EBF}"/>
              </a:ext>
            </a:extLst>
          </p:cNvPr>
          <p:cNvSpPr>
            <a:spLocks noGrp="1"/>
          </p:cNvSpPr>
          <p:nvPr>
            <p:ph sz="quarter" idx="13"/>
          </p:nvPr>
        </p:nvSpPr>
        <p:spPr>
          <a:xfrm>
            <a:off x="298982" y="1103011"/>
            <a:ext cx="6266549" cy="4868022"/>
          </a:xfrm>
          <a:noFill/>
          <a:ln>
            <a:noFill/>
          </a:ln>
        </p:spPr>
        <p:txBody>
          <a:bodyPr lIns="91440" tIns="91440" rIns="91440" bIns="91440" numCol="1">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Pentagon 21">
            <a:extLst>
              <a:ext uri="{FF2B5EF4-FFF2-40B4-BE49-F238E27FC236}">
                <a16:creationId xmlns:a16="http://schemas.microsoft.com/office/drawing/2014/main" id="{E1C7D402-6266-2446-9816-8CD27602AEF1}"/>
              </a:ext>
            </a:extLst>
          </p:cNvPr>
          <p:cNvSpPr/>
          <p:nvPr userDrawn="1"/>
        </p:nvSpPr>
        <p:spPr>
          <a:xfrm>
            <a:off x="1" y="365130"/>
            <a:ext cx="268970" cy="324255"/>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8241322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ontent 1 column blue outline">
    <p:bg>
      <p:bgPr>
        <a:solidFill>
          <a:schemeClr val="bg1"/>
        </a:solidFill>
        <a:effectLst/>
      </p:bgPr>
    </p:bg>
    <p:spTree>
      <p:nvGrpSpPr>
        <p:cNvPr id="1" name=""/>
        <p:cNvGrpSpPr/>
        <p:nvPr/>
      </p:nvGrpSpPr>
      <p:grpSpPr>
        <a:xfrm>
          <a:off x="0" y="0"/>
          <a:ext cx="0" cy="0"/>
          <a:chOff x="0" y="0"/>
          <a:chExt cx="0" cy="0"/>
        </a:xfrm>
      </p:grpSpPr>
      <p:sp>
        <p:nvSpPr>
          <p:cNvPr id="16" name="Content Placeholder 15">
            <a:extLst>
              <a:ext uri="{FF2B5EF4-FFF2-40B4-BE49-F238E27FC236}">
                <a16:creationId xmlns:a16="http://schemas.microsoft.com/office/drawing/2014/main" id="{E7C17B0B-5654-1244-8D11-3F0D2FB9BBF2}"/>
              </a:ext>
            </a:extLst>
          </p:cNvPr>
          <p:cNvSpPr>
            <a:spLocks noGrp="1"/>
          </p:cNvSpPr>
          <p:nvPr>
            <p:ph sz="quarter" idx="13"/>
          </p:nvPr>
        </p:nvSpPr>
        <p:spPr>
          <a:xfrm>
            <a:off x="298981" y="1103011"/>
            <a:ext cx="8576053" cy="4868022"/>
          </a:xfrm>
          <a:noFill/>
          <a:ln>
            <a:solidFill>
              <a:schemeClr val="accent1"/>
            </a:solidFill>
          </a:ln>
        </p:spPr>
        <p:txBody>
          <a:bodyPr lIns="91440" tIns="91440" rIns="91440" bIns="91440" numCol="1">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Slide Number Placeholder 5">
            <a:extLst>
              <a:ext uri="{FF2B5EF4-FFF2-40B4-BE49-F238E27FC236}">
                <a16:creationId xmlns:a16="http://schemas.microsoft.com/office/drawing/2014/main" id="{A575E6C9-0AE4-1842-9D93-6D59D2BC6CBA}"/>
              </a:ext>
            </a:extLst>
          </p:cNvPr>
          <p:cNvSpPr>
            <a:spLocks noGrp="1"/>
          </p:cNvSpPr>
          <p:nvPr>
            <p:ph type="sldNum" sz="quarter" idx="12"/>
          </p:nvPr>
        </p:nvSpPr>
        <p:spPr>
          <a:xfrm>
            <a:off x="8555067" y="6152837"/>
            <a:ext cx="319966" cy="382479"/>
          </a:xfrm>
        </p:spPr>
        <p:txBody>
          <a:bodyPr/>
          <a:lstStyle>
            <a:lvl1pPr algn="ctr">
              <a:defRPr sz="750">
                <a:solidFill>
                  <a:schemeClr val="tx1"/>
                </a:solidFill>
              </a:defRPr>
            </a:lvl1pPr>
          </a:lstStyle>
          <a:p>
            <a:fld id="{AAAAD927-EFF0-E346-BC14-1520C79469CC}" type="slidenum">
              <a:rPr lang="en-US" smtClean="0"/>
              <a:pPr/>
              <a:t>‹#›</a:t>
            </a:fld>
            <a:endParaRPr lang="en-US"/>
          </a:p>
        </p:txBody>
      </p:sp>
      <p:sp>
        <p:nvSpPr>
          <p:cNvPr id="10" name="Title 1">
            <a:extLst>
              <a:ext uri="{FF2B5EF4-FFF2-40B4-BE49-F238E27FC236}">
                <a16:creationId xmlns:a16="http://schemas.microsoft.com/office/drawing/2014/main" id="{8A92CC90-A7DB-1740-B30D-5383C49EE54B}"/>
              </a:ext>
            </a:extLst>
          </p:cNvPr>
          <p:cNvSpPr>
            <a:spLocks noGrp="1"/>
          </p:cNvSpPr>
          <p:nvPr>
            <p:ph type="title"/>
          </p:nvPr>
        </p:nvSpPr>
        <p:spPr>
          <a:xfrm>
            <a:off x="298978" y="365130"/>
            <a:ext cx="8576054" cy="383182"/>
          </a:xfrm>
          <a:prstGeom prst="rect">
            <a:avLst/>
          </a:prstGeom>
        </p:spPr>
        <p:txBody>
          <a:bodyPr anchor="t">
            <a:noAutofit/>
          </a:bodyPr>
          <a:lstStyle>
            <a:lvl1pPr>
              <a:defRPr>
                <a:solidFill>
                  <a:schemeClr val="accent2"/>
                </a:solidFill>
              </a:defRPr>
            </a:lvl1pPr>
          </a:lstStyle>
          <a:p>
            <a:r>
              <a:rPr lang="en-US"/>
              <a:t>Click to edit Master title style</a:t>
            </a:r>
          </a:p>
        </p:txBody>
      </p:sp>
      <p:cxnSp>
        <p:nvCxnSpPr>
          <p:cNvPr id="8" name="Straight Connector 7">
            <a:extLst>
              <a:ext uri="{FF2B5EF4-FFF2-40B4-BE49-F238E27FC236}">
                <a16:creationId xmlns:a16="http://schemas.microsoft.com/office/drawing/2014/main" id="{7D36BA50-3255-0646-A9DF-D9CE1C91E0DF}"/>
              </a:ext>
            </a:extLst>
          </p:cNvPr>
          <p:cNvCxnSpPr>
            <a:cxnSpLocks/>
          </p:cNvCxnSpPr>
          <p:nvPr/>
        </p:nvCxnSpPr>
        <p:spPr>
          <a:xfrm>
            <a:off x="1345406" y="6400800"/>
            <a:ext cx="711824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84560D97-71C4-624D-B56F-98322D384EEB}"/>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298979" y="6282549"/>
            <a:ext cx="955010" cy="213171"/>
          </a:xfrm>
          <a:prstGeom prst="rect">
            <a:avLst/>
          </a:prstGeom>
        </p:spPr>
      </p:pic>
      <p:sp>
        <p:nvSpPr>
          <p:cNvPr id="13" name="Pentagon 12">
            <a:extLst>
              <a:ext uri="{FF2B5EF4-FFF2-40B4-BE49-F238E27FC236}">
                <a16:creationId xmlns:a16="http://schemas.microsoft.com/office/drawing/2014/main" id="{545BBED8-D844-2148-87CA-7E62CE217241}"/>
              </a:ext>
            </a:extLst>
          </p:cNvPr>
          <p:cNvSpPr/>
          <p:nvPr userDrawn="1"/>
        </p:nvSpPr>
        <p:spPr>
          <a:xfrm>
            <a:off x="1" y="365130"/>
            <a:ext cx="268970" cy="324255"/>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3037354858"/>
      </p:ext>
    </p:extLst>
  </p:cSld>
  <p:clrMapOvr>
    <a:masterClrMapping/>
  </p:clrMapOvr>
  <p:hf hdr="0" ftr="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Content 1 column grey">
    <p:bg>
      <p:bgPr>
        <a:solidFill>
          <a:schemeClr val="bg1"/>
        </a:solidFill>
        <a:effectLst/>
      </p:bgPr>
    </p:bg>
    <p:spTree>
      <p:nvGrpSpPr>
        <p:cNvPr id="1" name=""/>
        <p:cNvGrpSpPr/>
        <p:nvPr/>
      </p:nvGrpSpPr>
      <p:grpSpPr>
        <a:xfrm>
          <a:off x="0" y="0"/>
          <a:ext cx="0" cy="0"/>
          <a:chOff x="0" y="0"/>
          <a:chExt cx="0" cy="0"/>
        </a:xfrm>
      </p:grpSpPr>
      <p:sp>
        <p:nvSpPr>
          <p:cNvPr id="16" name="Content Placeholder 15">
            <a:extLst>
              <a:ext uri="{FF2B5EF4-FFF2-40B4-BE49-F238E27FC236}">
                <a16:creationId xmlns:a16="http://schemas.microsoft.com/office/drawing/2014/main" id="{E7C17B0B-5654-1244-8D11-3F0D2FB9BBF2}"/>
              </a:ext>
            </a:extLst>
          </p:cNvPr>
          <p:cNvSpPr>
            <a:spLocks noGrp="1"/>
          </p:cNvSpPr>
          <p:nvPr>
            <p:ph sz="quarter" idx="13"/>
          </p:nvPr>
        </p:nvSpPr>
        <p:spPr>
          <a:xfrm>
            <a:off x="298981" y="1103011"/>
            <a:ext cx="8576053" cy="4868022"/>
          </a:xfrm>
          <a:solidFill>
            <a:schemeClr val="bg1">
              <a:lumMod val="95000"/>
            </a:schemeClr>
          </a:solidFill>
        </p:spPr>
        <p:txBody>
          <a:bodyPr lIns="91440" tIns="91440" rIns="91440" bIns="91440" numCol="1">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Slide Number Placeholder 5">
            <a:extLst>
              <a:ext uri="{FF2B5EF4-FFF2-40B4-BE49-F238E27FC236}">
                <a16:creationId xmlns:a16="http://schemas.microsoft.com/office/drawing/2014/main" id="{A575E6C9-0AE4-1842-9D93-6D59D2BC6CBA}"/>
              </a:ext>
            </a:extLst>
          </p:cNvPr>
          <p:cNvSpPr>
            <a:spLocks noGrp="1"/>
          </p:cNvSpPr>
          <p:nvPr>
            <p:ph type="sldNum" sz="quarter" idx="12"/>
          </p:nvPr>
        </p:nvSpPr>
        <p:spPr>
          <a:xfrm>
            <a:off x="8555067" y="6152837"/>
            <a:ext cx="319966" cy="382479"/>
          </a:xfrm>
        </p:spPr>
        <p:txBody>
          <a:bodyPr/>
          <a:lstStyle>
            <a:lvl1pPr algn="ctr">
              <a:defRPr sz="750">
                <a:solidFill>
                  <a:schemeClr val="tx1"/>
                </a:solidFill>
              </a:defRPr>
            </a:lvl1pPr>
          </a:lstStyle>
          <a:p>
            <a:fld id="{AAAAD927-EFF0-E346-BC14-1520C79469CC}" type="slidenum">
              <a:rPr lang="en-US" smtClean="0"/>
              <a:pPr/>
              <a:t>‹#›</a:t>
            </a:fld>
            <a:endParaRPr lang="en-US"/>
          </a:p>
        </p:txBody>
      </p:sp>
      <p:sp>
        <p:nvSpPr>
          <p:cNvPr id="10" name="Title 1">
            <a:extLst>
              <a:ext uri="{FF2B5EF4-FFF2-40B4-BE49-F238E27FC236}">
                <a16:creationId xmlns:a16="http://schemas.microsoft.com/office/drawing/2014/main" id="{8A92CC90-A7DB-1740-B30D-5383C49EE54B}"/>
              </a:ext>
            </a:extLst>
          </p:cNvPr>
          <p:cNvSpPr>
            <a:spLocks noGrp="1"/>
          </p:cNvSpPr>
          <p:nvPr>
            <p:ph type="title"/>
          </p:nvPr>
        </p:nvSpPr>
        <p:spPr>
          <a:xfrm>
            <a:off x="298978" y="365130"/>
            <a:ext cx="8576054" cy="383182"/>
          </a:xfrm>
          <a:prstGeom prst="rect">
            <a:avLst/>
          </a:prstGeom>
        </p:spPr>
        <p:txBody>
          <a:bodyPr anchor="t">
            <a:noAutofit/>
          </a:bodyPr>
          <a:lstStyle>
            <a:lvl1pPr>
              <a:defRPr>
                <a:solidFill>
                  <a:schemeClr val="accent2"/>
                </a:solidFill>
              </a:defRPr>
            </a:lvl1pPr>
          </a:lstStyle>
          <a:p>
            <a:r>
              <a:rPr lang="en-US"/>
              <a:t>Click to edit Master title style</a:t>
            </a:r>
          </a:p>
        </p:txBody>
      </p:sp>
      <p:cxnSp>
        <p:nvCxnSpPr>
          <p:cNvPr id="8" name="Straight Connector 7">
            <a:extLst>
              <a:ext uri="{FF2B5EF4-FFF2-40B4-BE49-F238E27FC236}">
                <a16:creationId xmlns:a16="http://schemas.microsoft.com/office/drawing/2014/main" id="{7D36BA50-3255-0646-A9DF-D9CE1C91E0DF}"/>
              </a:ext>
            </a:extLst>
          </p:cNvPr>
          <p:cNvCxnSpPr>
            <a:cxnSpLocks/>
          </p:cNvCxnSpPr>
          <p:nvPr/>
        </p:nvCxnSpPr>
        <p:spPr>
          <a:xfrm>
            <a:off x="1345406" y="6400800"/>
            <a:ext cx="711824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AF2395FA-7EFA-364A-8A09-6E0693FC6F6A}"/>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298979" y="6282549"/>
            <a:ext cx="955010" cy="213171"/>
          </a:xfrm>
          <a:prstGeom prst="rect">
            <a:avLst/>
          </a:prstGeom>
        </p:spPr>
      </p:pic>
      <p:sp>
        <p:nvSpPr>
          <p:cNvPr id="13" name="Pentagon 12">
            <a:extLst>
              <a:ext uri="{FF2B5EF4-FFF2-40B4-BE49-F238E27FC236}">
                <a16:creationId xmlns:a16="http://schemas.microsoft.com/office/drawing/2014/main" id="{ABE5BB70-114B-2E40-992E-FA23A755632F}"/>
              </a:ext>
            </a:extLst>
          </p:cNvPr>
          <p:cNvSpPr/>
          <p:nvPr userDrawn="1"/>
        </p:nvSpPr>
        <p:spPr>
          <a:xfrm>
            <a:off x="1" y="365130"/>
            <a:ext cx="268970" cy="324255"/>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468386672"/>
      </p:ext>
    </p:extLst>
  </p:cSld>
  <p:clrMapOvr>
    <a:masterClrMapping/>
  </p:clrMapOvr>
  <p:hf hdr="0" ftr="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2 column blue outline">
    <p:spTree>
      <p:nvGrpSpPr>
        <p:cNvPr id="1" name=""/>
        <p:cNvGrpSpPr/>
        <p:nvPr/>
      </p:nvGrpSpPr>
      <p:grpSpPr>
        <a:xfrm>
          <a:off x="0" y="0"/>
          <a:ext cx="0" cy="0"/>
          <a:chOff x="0" y="0"/>
          <a:chExt cx="0" cy="0"/>
        </a:xfrm>
      </p:grpSpPr>
      <p:sp>
        <p:nvSpPr>
          <p:cNvPr id="6" name="Text Placeholder 6">
            <a:extLst>
              <a:ext uri="{FF2B5EF4-FFF2-40B4-BE49-F238E27FC236}">
                <a16:creationId xmlns:a16="http://schemas.microsoft.com/office/drawing/2014/main" id="{8ED5CE92-0BD2-F34A-8D29-FA8363C7CDDD}"/>
              </a:ext>
            </a:extLst>
          </p:cNvPr>
          <p:cNvSpPr>
            <a:spLocks noGrp="1"/>
          </p:cNvSpPr>
          <p:nvPr>
            <p:ph type="body" sz="quarter" idx="16"/>
          </p:nvPr>
        </p:nvSpPr>
        <p:spPr>
          <a:xfrm>
            <a:off x="4631333" y="1096501"/>
            <a:ext cx="4243695" cy="4874527"/>
          </a:xfrm>
          <a:noFill/>
          <a:ln>
            <a:solidFill>
              <a:schemeClr val="accent1"/>
            </a:solidFill>
          </a:ln>
        </p:spPr>
        <p:txBody>
          <a:bodyPr lIns="91440" tIns="91440" rIns="91440" bIns="45720"/>
          <a:lstStyle>
            <a:lvl1pPr>
              <a:defRPr b="0" i="0">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vl3pPr>
              <a:defRPr b="0" i="0">
                <a:latin typeface="Arial" panose="020B0604020202020204" pitchFamily="34" charset="0"/>
                <a:cs typeface="Arial" panose="020B0604020202020204" pitchFamily="34" charset="0"/>
              </a:defRPr>
            </a:lvl3pPr>
            <a:lvl4pPr>
              <a:defRPr b="0" i="0">
                <a:latin typeface="Arial" panose="020B0604020202020204" pitchFamily="34" charset="0"/>
                <a:cs typeface="Arial" panose="020B0604020202020204" pitchFamily="34" charset="0"/>
              </a:defRPr>
            </a:lvl4pPr>
            <a:lvl5pPr>
              <a:defRPr b="0" i="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7" name="Straight Connector 6">
            <a:extLst>
              <a:ext uri="{FF2B5EF4-FFF2-40B4-BE49-F238E27FC236}">
                <a16:creationId xmlns:a16="http://schemas.microsoft.com/office/drawing/2014/main" id="{A920AC06-65A8-8341-8A91-DE3C019772FC}"/>
              </a:ext>
            </a:extLst>
          </p:cNvPr>
          <p:cNvCxnSpPr>
            <a:cxnSpLocks/>
          </p:cNvCxnSpPr>
          <p:nvPr userDrawn="1"/>
        </p:nvCxnSpPr>
        <p:spPr>
          <a:xfrm>
            <a:off x="1345406" y="6400800"/>
            <a:ext cx="711824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8" name="Text Placeholder 6">
            <a:extLst>
              <a:ext uri="{FF2B5EF4-FFF2-40B4-BE49-F238E27FC236}">
                <a16:creationId xmlns:a16="http://schemas.microsoft.com/office/drawing/2014/main" id="{1511F6AC-61DF-AB47-9834-683E6C399A27}"/>
              </a:ext>
            </a:extLst>
          </p:cNvPr>
          <p:cNvSpPr>
            <a:spLocks noGrp="1"/>
          </p:cNvSpPr>
          <p:nvPr>
            <p:ph type="body" sz="quarter" idx="17"/>
          </p:nvPr>
        </p:nvSpPr>
        <p:spPr>
          <a:xfrm>
            <a:off x="298977" y="1096501"/>
            <a:ext cx="4213692" cy="4874527"/>
          </a:xfrm>
          <a:noFill/>
          <a:ln>
            <a:solidFill>
              <a:schemeClr val="accent1"/>
            </a:solidFill>
          </a:ln>
        </p:spPr>
        <p:txBody>
          <a:bodyPr lIns="91440" tIns="91440" rIns="91440" bIns="45720"/>
          <a:lstStyle>
            <a:lvl1pPr>
              <a:defRPr b="0" i="0">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vl3pPr>
              <a:defRPr b="0" i="0">
                <a:latin typeface="Arial" panose="020B0604020202020204" pitchFamily="34" charset="0"/>
                <a:cs typeface="Arial" panose="020B0604020202020204" pitchFamily="34" charset="0"/>
              </a:defRPr>
            </a:lvl3pPr>
            <a:lvl4pPr>
              <a:defRPr b="0" i="0">
                <a:latin typeface="Arial" panose="020B0604020202020204" pitchFamily="34" charset="0"/>
                <a:cs typeface="Arial" panose="020B0604020202020204" pitchFamily="34" charset="0"/>
              </a:defRPr>
            </a:lvl4pPr>
            <a:lvl5pPr>
              <a:defRPr b="0" i="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Placeholder 5">
            <a:extLst>
              <a:ext uri="{FF2B5EF4-FFF2-40B4-BE49-F238E27FC236}">
                <a16:creationId xmlns:a16="http://schemas.microsoft.com/office/drawing/2014/main" id="{52F8B671-8273-194B-AB1E-CB86787E8706}"/>
              </a:ext>
            </a:extLst>
          </p:cNvPr>
          <p:cNvSpPr>
            <a:spLocks noGrp="1"/>
          </p:cNvSpPr>
          <p:nvPr>
            <p:ph type="sldNum" sz="quarter" idx="12"/>
          </p:nvPr>
        </p:nvSpPr>
        <p:spPr>
          <a:xfrm>
            <a:off x="8555067" y="6152837"/>
            <a:ext cx="319966" cy="382479"/>
          </a:xfrm>
        </p:spPr>
        <p:txBody>
          <a:bodyPr/>
          <a:lstStyle>
            <a:lvl1pPr algn="ctr">
              <a:defRPr sz="750">
                <a:solidFill>
                  <a:schemeClr val="tx1"/>
                </a:solidFill>
              </a:defRPr>
            </a:lvl1pPr>
          </a:lstStyle>
          <a:p>
            <a:fld id="{AAAAD927-EFF0-E346-BC14-1520C79469CC}" type="slidenum">
              <a:rPr lang="en-US" smtClean="0"/>
              <a:pPr/>
              <a:t>‹#›</a:t>
            </a:fld>
            <a:endParaRPr lang="en-US"/>
          </a:p>
        </p:txBody>
      </p:sp>
      <p:pic>
        <p:nvPicPr>
          <p:cNvPr id="12" name="Picture 11">
            <a:extLst>
              <a:ext uri="{FF2B5EF4-FFF2-40B4-BE49-F238E27FC236}">
                <a16:creationId xmlns:a16="http://schemas.microsoft.com/office/drawing/2014/main" id="{8F516DD9-B644-7B48-8D5C-21D9ACF4843E}"/>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298979" y="6282549"/>
            <a:ext cx="955010" cy="213171"/>
          </a:xfrm>
          <a:prstGeom prst="rect">
            <a:avLst/>
          </a:prstGeom>
        </p:spPr>
      </p:pic>
      <p:sp>
        <p:nvSpPr>
          <p:cNvPr id="13" name="Pentagon 12">
            <a:extLst>
              <a:ext uri="{FF2B5EF4-FFF2-40B4-BE49-F238E27FC236}">
                <a16:creationId xmlns:a16="http://schemas.microsoft.com/office/drawing/2014/main" id="{1FA545E9-3861-8547-ACD4-A0F59D3CEA7F}"/>
              </a:ext>
            </a:extLst>
          </p:cNvPr>
          <p:cNvSpPr/>
          <p:nvPr userDrawn="1"/>
        </p:nvSpPr>
        <p:spPr>
          <a:xfrm>
            <a:off x="1" y="365130"/>
            <a:ext cx="268970" cy="324255"/>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Title 1">
            <a:extLst>
              <a:ext uri="{FF2B5EF4-FFF2-40B4-BE49-F238E27FC236}">
                <a16:creationId xmlns:a16="http://schemas.microsoft.com/office/drawing/2014/main" id="{C04A2C4C-ECCD-9B42-81E5-D4D37A48AE90}"/>
              </a:ext>
            </a:extLst>
          </p:cNvPr>
          <p:cNvSpPr>
            <a:spLocks noGrp="1"/>
          </p:cNvSpPr>
          <p:nvPr>
            <p:ph type="title"/>
          </p:nvPr>
        </p:nvSpPr>
        <p:spPr>
          <a:xfrm>
            <a:off x="298978" y="365130"/>
            <a:ext cx="8576054" cy="383182"/>
          </a:xfrm>
          <a:prstGeom prst="rect">
            <a:avLst/>
          </a:prstGeom>
        </p:spPr>
        <p:txBody>
          <a:bodyPr anchor="t">
            <a:noAutofit/>
          </a:bodyPr>
          <a:lstStyle>
            <a:lvl1pPr>
              <a:defRPr>
                <a:solidFill>
                  <a:schemeClr val="accent2"/>
                </a:solidFill>
              </a:defRPr>
            </a:lvl1pPr>
          </a:lstStyle>
          <a:p>
            <a:r>
              <a:rPr lang="en-US"/>
              <a:t>Click to edit Master title style</a:t>
            </a:r>
          </a:p>
        </p:txBody>
      </p:sp>
    </p:spTree>
    <p:extLst>
      <p:ext uri="{BB962C8B-B14F-4D97-AF65-F5344CB8AC3E}">
        <p14:creationId xmlns:p14="http://schemas.microsoft.com/office/powerpoint/2010/main" val="23304953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 2 column grey">
    <p:spTree>
      <p:nvGrpSpPr>
        <p:cNvPr id="1" name=""/>
        <p:cNvGrpSpPr/>
        <p:nvPr/>
      </p:nvGrpSpPr>
      <p:grpSpPr>
        <a:xfrm>
          <a:off x="0" y="0"/>
          <a:ext cx="0" cy="0"/>
          <a:chOff x="0" y="0"/>
          <a:chExt cx="0" cy="0"/>
        </a:xfrm>
      </p:grpSpPr>
      <p:sp>
        <p:nvSpPr>
          <p:cNvPr id="6" name="Text Placeholder 6">
            <a:extLst>
              <a:ext uri="{FF2B5EF4-FFF2-40B4-BE49-F238E27FC236}">
                <a16:creationId xmlns:a16="http://schemas.microsoft.com/office/drawing/2014/main" id="{D79F98D0-9998-984D-8DA7-8782E7F1E814}"/>
              </a:ext>
            </a:extLst>
          </p:cNvPr>
          <p:cNvSpPr>
            <a:spLocks noGrp="1"/>
          </p:cNvSpPr>
          <p:nvPr>
            <p:ph type="body" sz="quarter" idx="16"/>
          </p:nvPr>
        </p:nvSpPr>
        <p:spPr>
          <a:xfrm>
            <a:off x="4631333" y="1096501"/>
            <a:ext cx="4243695" cy="4874527"/>
          </a:xfrm>
          <a:solidFill>
            <a:schemeClr val="bg1">
              <a:lumMod val="95000"/>
            </a:schemeClr>
          </a:solidFill>
        </p:spPr>
        <p:txBody>
          <a:bodyPr lIns="91440" tIns="91440" rIns="91440" bIns="91440"/>
          <a:lstStyle>
            <a:lvl1pPr>
              <a:defRPr b="0" i="0">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vl3pPr>
              <a:defRPr b="0" i="0">
                <a:latin typeface="Arial" panose="020B0604020202020204" pitchFamily="34" charset="0"/>
                <a:cs typeface="Arial" panose="020B0604020202020204" pitchFamily="34" charset="0"/>
              </a:defRPr>
            </a:lvl3pPr>
            <a:lvl4pPr>
              <a:defRPr b="0" i="0">
                <a:latin typeface="Arial" panose="020B0604020202020204" pitchFamily="34" charset="0"/>
                <a:cs typeface="Arial" panose="020B0604020202020204" pitchFamily="34" charset="0"/>
              </a:defRPr>
            </a:lvl4pPr>
            <a:lvl5pPr>
              <a:defRPr b="0" i="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7" name="Straight Connector 6">
            <a:extLst>
              <a:ext uri="{FF2B5EF4-FFF2-40B4-BE49-F238E27FC236}">
                <a16:creationId xmlns:a16="http://schemas.microsoft.com/office/drawing/2014/main" id="{02F2CC87-B949-134D-A45D-CC0441C2684D}"/>
              </a:ext>
            </a:extLst>
          </p:cNvPr>
          <p:cNvCxnSpPr>
            <a:cxnSpLocks/>
          </p:cNvCxnSpPr>
          <p:nvPr userDrawn="1"/>
        </p:nvCxnSpPr>
        <p:spPr>
          <a:xfrm>
            <a:off x="1345406" y="6400800"/>
            <a:ext cx="711824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8" name="Text Placeholder 6">
            <a:extLst>
              <a:ext uri="{FF2B5EF4-FFF2-40B4-BE49-F238E27FC236}">
                <a16:creationId xmlns:a16="http://schemas.microsoft.com/office/drawing/2014/main" id="{F27A3342-5F86-244B-A58C-606DE96CD638}"/>
              </a:ext>
            </a:extLst>
          </p:cNvPr>
          <p:cNvSpPr>
            <a:spLocks noGrp="1"/>
          </p:cNvSpPr>
          <p:nvPr>
            <p:ph type="body" sz="quarter" idx="17"/>
          </p:nvPr>
        </p:nvSpPr>
        <p:spPr>
          <a:xfrm>
            <a:off x="298977" y="1096501"/>
            <a:ext cx="4213692" cy="4874527"/>
          </a:xfrm>
          <a:solidFill>
            <a:schemeClr val="bg1">
              <a:lumMod val="95000"/>
            </a:schemeClr>
          </a:solidFill>
        </p:spPr>
        <p:txBody>
          <a:bodyPr lIns="91440" tIns="91440" rIns="91440" bIns="91440"/>
          <a:lstStyle>
            <a:lvl1pPr>
              <a:defRPr b="0" i="0">
                <a:latin typeface="Arial" panose="020B0604020202020204" pitchFamily="34" charset="0"/>
                <a:cs typeface="Arial" panose="020B0604020202020204" pitchFamily="34" charset="0"/>
              </a:defRPr>
            </a:lvl1pPr>
            <a:lvl2pPr>
              <a:defRPr b="0" i="0">
                <a:latin typeface="Arial" panose="020B0604020202020204" pitchFamily="34" charset="0"/>
                <a:cs typeface="Arial" panose="020B0604020202020204" pitchFamily="34" charset="0"/>
              </a:defRPr>
            </a:lvl2pPr>
            <a:lvl3pPr>
              <a:defRPr b="0" i="0">
                <a:latin typeface="Arial" panose="020B0604020202020204" pitchFamily="34" charset="0"/>
                <a:cs typeface="Arial" panose="020B0604020202020204" pitchFamily="34" charset="0"/>
              </a:defRPr>
            </a:lvl3pPr>
            <a:lvl4pPr>
              <a:defRPr b="0" i="0">
                <a:latin typeface="Arial" panose="020B0604020202020204" pitchFamily="34" charset="0"/>
                <a:cs typeface="Arial" panose="020B0604020202020204" pitchFamily="34" charset="0"/>
              </a:defRPr>
            </a:lvl4pPr>
            <a:lvl5pPr>
              <a:defRPr b="0" i="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Placeholder 5">
            <a:extLst>
              <a:ext uri="{FF2B5EF4-FFF2-40B4-BE49-F238E27FC236}">
                <a16:creationId xmlns:a16="http://schemas.microsoft.com/office/drawing/2014/main" id="{2DCFB8D3-3910-7A40-B3D4-EEEA7539D1CB}"/>
              </a:ext>
            </a:extLst>
          </p:cNvPr>
          <p:cNvSpPr>
            <a:spLocks noGrp="1"/>
          </p:cNvSpPr>
          <p:nvPr>
            <p:ph type="sldNum" sz="quarter" idx="12"/>
          </p:nvPr>
        </p:nvSpPr>
        <p:spPr>
          <a:xfrm>
            <a:off x="8555067" y="6152837"/>
            <a:ext cx="319966" cy="382479"/>
          </a:xfrm>
        </p:spPr>
        <p:txBody>
          <a:bodyPr/>
          <a:lstStyle>
            <a:lvl1pPr algn="ctr">
              <a:defRPr sz="750">
                <a:solidFill>
                  <a:schemeClr val="tx1"/>
                </a:solidFill>
              </a:defRPr>
            </a:lvl1pPr>
          </a:lstStyle>
          <a:p>
            <a:fld id="{AAAAD927-EFF0-E346-BC14-1520C79469CC}" type="slidenum">
              <a:rPr lang="en-US" smtClean="0"/>
              <a:pPr/>
              <a:t>‹#›</a:t>
            </a:fld>
            <a:endParaRPr lang="en-US"/>
          </a:p>
        </p:txBody>
      </p:sp>
      <p:pic>
        <p:nvPicPr>
          <p:cNvPr id="12" name="Picture 11">
            <a:extLst>
              <a:ext uri="{FF2B5EF4-FFF2-40B4-BE49-F238E27FC236}">
                <a16:creationId xmlns:a16="http://schemas.microsoft.com/office/drawing/2014/main" id="{96175B18-EB3A-A241-8F88-3A2A05BA6730}"/>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298979" y="6282549"/>
            <a:ext cx="955010" cy="213171"/>
          </a:xfrm>
          <a:prstGeom prst="rect">
            <a:avLst/>
          </a:prstGeom>
        </p:spPr>
      </p:pic>
      <p:sp>
        <p:nvSpPr>
          <p:cNvPr id="13" name="Pentagon 12">
            <a:extLst>
              <a:ext uri="{FF2B5EF4-FFF2-40B4-BE49-F238E27FC236}">
                <a16:creationId xmlns:a16="http://schemas.microsoft.com/office/drawing/2014/main" id="{2D69C401-304E-FB40-AA34-B2C4ABC241F5}"/>
              </a:ext>
            </a:extLst>
          </p:cNvPr>
          <p:cNvSpPr/>
          <p:nvPr userDrawn="1"/>
        </p:nvSpPr>
        <p:spPr>
          <a:xfrm>
            <a:off x="1" y="365130"/>
            <a:ext cx="268970" cy="324255"/>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Title 1">
            <a:extLst>
              <a:ext uri="{FF2B5EF4-FFF2-40B4-BE49-F238E27FC236}">
                <a16:creationId xmlns:a16="http://schemas.microsoft.com/office/drawing/2014/main" id="{15C03737-8812-964D-AEF7-22E7DB72CB39}"/>
              </a:ext>
            </a:extLst>
          </p:cNvPr>
          <p:cNvSpPr>
            <a:spLocks noGrp="1"/>
          </p:cNvSpPr>
          <p:nvPr>
            <p:ph type="title"/>
          </p:nvPr>
        </p:nvSpPr>
        <p:spPr>
          <a:xfrm>
            <a:off x="298978" y="365130"/>
            <a:ext cx="8576054" cy="383182"/>
          </a:xfrm>
          <a:prstGeom prst="rect">
            <a:avLst/>
          </a:prstGeom>
        </p:spPr>
        <p:txBody>
          <a:bodyPr anchor="t">
            <a:noAutofit/>
          </a:bodyPr>
          <a:lstStyle>
            <a:lvl1pPr>
              <a:defRPr>
                <a:solidFill>
                  <a:schemeClr val="accent2"/>
                </a:solidFill>
              </a:defRPr>
            </a:lvl1pPr>
          </a:lstStyle>
          <a:p>
            <a:r>
              <a:rPr lang="en-US"/>
              <a:t>Click to edit Master title style</a:t>
            </a:r>
          </a:p>
        </p:txBody>
      </p:sp>
    </p:spTree>
    <p:extLst>
      <p:ext uri="{BB962C8B-B14F-4D97-AF65-F5344CB8AC3E}">
        <p14:creationId xmlns:p14="http://schemas.microsoft.com/office/powerpoint/2010/main" val="316829160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ntent 3 column blue outline">
    <p:bg>
      <p:bgPr>
        <a:solidFill>
          <a:schemeClr val="bg1"/>
        </a:solidFill>
        <a:effectLst/>
      </p:bgPr>
    </p:bg>
    <p:spTree>
      <p:nvGrpSpPr>
        <p:cNvPr id="1" name=""/>
        <p:cNvGrpSpPr/>
        <p:nvPr/>
      </p:nvGrpSpPr>
      <p:grpSpPr>
        <a:xfrm>
          <a:off x="0" y="0"/>
          <a:ext cx="0" cy="0"/>
          <a:chOff x="0" y="0"/>
          <a:chExt cx="0" cy="0"/>
        </a:xfrm>
      </p:grpSpPr>
      <p:sp>
        <p:nvSpPr>
          <p:cNvPr id="32" name="Text Placeholder 6">
            <a:extLst>
              <a:ext uri="{FF2B5EF4-FFF2-40B4-BE49-F238E27FC236}">
                <a16:creationId xmlns:a16="http://schemas.microsoft.com/office/drawing/2014/main" id="{CDC54411-5DD6-F349-A7A7-D43DAA275EAF}"/>
              </a:ext>
            </a:extLst>
          </p:cNvPr>
          <p:cNvSpPr>
            <a:spLocks noGrp="1"/>
          </p:cNvSpPr>
          <p:nvPr>
            <p:ph type="body" sz="quarter" idx="15"/>
          </p:nvPr>
        </p:nvSpPr>
        <p:spPr>
          <a:xfrm>
            <a:off x="3214835" y="1096509"/>
            <a:ext cx="2744334" cy="4874529"/>
          </a:xfrm>
          <a:noFill/>
          <a:ln>
            <a:solidFill>
              <a:schemeClr val="accent1"/>
            </a:solidFill>
          </a:ln>
        </p:spPr>
        <p:txBody>
          <a:bodyPr lIns="91440" tIns="91440" rIns="91440" bIns="9144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Slide Number Placeholder 5">
            <a:extLst>
              <a:ext uri="{FF2B5EF4-FFF2-40B4-BE49-F238E27FC236}">
                <a16:creationId xmlns:a16="http://schemas.microsoft.com/office/drawing/2014/main" id="{8BDB54D5-37C4-5A4B-ABBE-7C45DF6CA25D}"/>
              </a:ext>
            </a:extLst>
          </p:cNvPr>
          <p:cNvSpPr>
            <a:spLocks noGrp="1"/>
          </p:cNvSpPr>
          <p:nvPr>
            <p:ph type="sldNum" sz="quarter" idx="12"/>
          </p:nvPr>
        </p:nvSpPr>
        <p:spPr>
          <a:xfrm>
            <a:off x="8555067" y="6152837"/>
            <a:ext cx="319966" cy="382479"/>
          </a:xfrm>
        </p:spPr>
        <p:txBody>
          <a:bodyPr/>
          <a:lstStyle>
            <a:lvl1pPr algn="ctr">
              <a:defRPr sz="750">
                <a:solidFill>
                  <a:schemeClr val="tx1"/>
                </a:solidFill>
              </a:defRPr>
            </a:lvl1pPr>
          </a:lstStyle>
          <a:p>
            <a:fld id="{AAAAD927-EFF0-E346-BC14-1520C79469CC}" type="slidenum">
              <a:rPr lang="en-US" smtClean="0"/>
              <a:pPr/>
              <a:t>‹#›</a:t>
            </a:fld>
            <a:endParaRPr lang="en-US"/>
          </a:p>
        </p:txBody>
      </p:sp>
      <p:sp>
        <p:nvSpPr>
          <p:cNvPr id="7" name="Text Placeholder 6">
            <a:extLst>
              <a:ext uri="{FF2B5EF4-FFF2-40B4-BE49-F238E27FC236}">
                <a16:creationId xmlns:a16="http://schemas.microsoft.com/office/drawing/2014/main" id="{6D011550-DF22-2D48-BB93-76844F7CEA8B}"/>
              </a:ext>
            </a:extLst>
          </p:cNvPr>
          <p:cNvSpPr>
            <a:spLocks noGrp="1"/>
          </p:cNvSpPr>
          <p:nvPr>
            <p:ph type="body" sz="quarter" idx="14"/>
          </p:nvPr>
        </p:nvSpPr>
        <p:spPr>
          <a:xfrm>
            <a:off x="298981" y="1096501"/>
            <a:ext cx="2744333" cy="4874532"/>
          </a:xfrm>
          <a:noFill/>
          <a:ln>
            <a:solidFill>
              <a:schemeClr val="accent1"/>
            </a:solidFill>
          </a:ln>
        </p:spPr>
        <p:txBody>
          <a:bodyPr lIns="91440" tIns="91440" rIns="91440" bIns="9144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3" name="Text Placeholder 6">
            <a:extLst>
              <a:ext uri="{FF2B5EF4-FFF2-40B4-BE49-F238E27FC236}">
                <a16:creationId xmlns:a16="http://schemas.microsoft.com/office/drawing/2014/main" id="{A8197D67-5D9E-6A45-878E-8AF39607B5BB}"/>
              </a:ext>
            </a:extLst>
          </p:cNvPr>
          <p:cNvSpPr>
            <a:spLocks noGrp="1"/>
          </p:cNvSpPr>
          <p:nvPr>
            <p:ph type="body" sz="quarter" idx="16"/>
          </p:nvPr>
        </p:nvSpPr>
        <p:spPr>
          <a:xfrm>
            <a:off x="6130694" y="1096501"/>
            <a:ext cx="2744334" cy="4874527"/>
          </a:xfrm>
          <a:noFill/>
          <a:ln>
            <a:solidFill>
              <a:schemeClr val="accent1"/>
            </a:solidFill>
          </a:ln>
        </p:spPr>
        <p:txBody>
          <a:bodyPr lIns="91440" tIns="91440" rIns="91440" bIns="9144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itle 1">
            <a:extLst>
              <a:ext uri="{FF2B5EF4-FFF2-40B4-BE49-F238E27FC236}">
                <a16:creationId xmlns:a16="http://schemas.microsoft.com/office/drawing/2014/main" id="{E416C8EF-3A6D-414C-B8AC-E840BD3B0EE3}"/>
              </a:ext>
            </a:extLst>
          </p:cNvPr>
          <p:cNvSpPr>
            <a:spLocks noGrp="1"/>
          </p:cNvSpPr>
          <p:nvPr>
            <p:ph type="title"/>
          </p:nvPr>
        </p:nvSpPr>
        <p:spPr>
          <a:xfrm>
            <a:off x="298978" y="365130"/>
            <a:ext cx="8576054" cy="383182"/>
          </a:xfrm>
          <a:prstGeom prst="rect">
            <a:avLst/>
          </a:prstGeom>
        </p:spPr>
        <p:txBody>
          <a:bodyPr anchor="t">
            <a:noAutofit/>
          </a:bodyPr>
          <a:lstStyle>
            <a:lvl1pPr>
              <a:defRPr>
                <a:solidFill>
                  <a:schemeClr val="accent2"/>
                </a:solidFill>
              </a:defRPr>
            </a:lvl1pPr>
          </a:lstStyle>
          <a:p>
            <a:r>
              <a:rPr lang="en-US"/>
              <a:t>Click to edit Master title style</a:t>
            </a:r>
          </a:p>
        </p:txBody>
      </p:sp>
      <p:cxnSp>
        <p:nvCxnSpPr>
          <p:cNvPr id="11" name="Straight Connector 10">
            <a:extLst>
              <a:ext uri="{FF2B5EF4-FFF2-40B4-BE49-F238E27FC236}">
                <a16:creationId xmlns:a16="http://schemas.microsoft.com/office/drawing/2014/main" id="{D6BE1446-4C08-1F42-AD17-529539F426BF}"/>
              </a:ext>
            </a:extLst>
          </p:cNvPr>
          <p:cNvCxnSpPr>
            <a:cxnSpLocks/>
          </p:cNvCxnSpPr>
          <p:nvPr/>
        </p:nvCxnSpPr>
        <p:spPr>
          <a:xfrm>
            <a:off x="1345406" y="6400800"/>
            <a:ext cx="711824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418B2CE2-9890-214F-BD3D-0F5A8EFD43DF}"/>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298979" y="6282549"/>
            <a:ext cx="955010" cy="213171"/>
          </a:xfrm>
          <a:prstGeom prst="rect">
            <a:avLst/>
          </a:prstGeom>
        </p:spPr>
      </p:pic>
      <p:sp>
        <p:nvSpPr>
          <p:cNvPr id="15" name="Pentagon 14">
            <a:extLst>
              <a:ext uri="{FF2B5EF4-FFF2-40B4-BE49-F238E27FC236}">
                <a16:creationId xmlns:a16="http://schemas.microsoft.com/office/drawing/2014/main" id="{0935568B-EB8A-9D4C-A10C-87773F1E9979}"/>
              </a:ext>
            </a:extLst>
          </p:cNvPr>
          <p:cNvSpPr/>
          <p:nvPr userDrawn="1"/>
        </p:nvSpPr>
        <p:spPr>
          <a:xfrm>
            <a:off x="1" y="365130"/>
            <a:ext cx="268970" cy="324255"/>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2071868923"/>
      </p:ext>
    </p:extLst>
  </p:cSld>
  <p:clrMapOvr>
    <a:masterClrMapping/>
  </p:clrMapOvr>
  <p:hf hdr="0" ftr="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ontent 3 column grey">
    <p:bg>
      <p:bgPr>
        <a:solidFill>
          <a:schemeClr val="bg1"/>
        </a:solidFill>
        <a:effectLst/>
      </p:bgPr>
    </p:bg>
    <p:spTree>
      <p:nvGrpSpPr>
        <p:cNvPr id="1" name=""/>
        <p:cNvGrpSpPr/>
        <p:nvPr/>
      </p:nvGrpSpPr>
      <p:grpSpPr>
        <a:xfrm>
          <a:off x="0" y="0"/>
          <a:ext cx="0" cy="0"/>
          <a:chOff x="0" y="0"/>
          <a:chExt cx="0" cy="0"/>
        </a:xfrm>
      </p:grpSpPr>
      <p:sp>
        <p:nvSpPr>
          <p:cNvPr id="32" name="Text Placeholder 6">
            <a:extLst>
              <a:ext uri="{FF2B5EF4-FFF2-40B4-BE49-F238E27FC236}">
                <a16:creationId xmlns:a16="http://schemas.microsoft.com/office/drawing/2014/main" id="{CDC54411-5DD6-F349-A7A7-D43DAA275EAF}"/>
              </a:ext>
            </a:extLst>
          </p:cNvPr>
          <p:cNvSpPr>
            <a:spLocks noGrp="1"/>
          </p:cNvSpPr>
          <p:nvPr>
            <p:ph type="body" sz="quarter" idx="15"/>
          </p:nvPr>
        </p:nvSpPr>
        <p:spPr>
          <a:xfrm>
            <a:off x="3214835" y="1096509"/>
            <a:ext cx="2744334" cy="4874529"/>
          </a:xfrm>
          <a:solidFill>
            <a:schemeClr val="bg1">
              <a:lumMod val="95000"/>
            </a:schemeClr>
          </a:solidFill>
        </p:spPr>
        <p:txBody>
          <a:bodyPr lIns="91440" tIns="91440" rIns="91440" bIns="9144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Slide Number Placeholder 5">
            <a:extLst>
              <a:ext uri="{FF2B5EF4-FFF2-40B4-BE49-F238E27FC236}">
                <a16:creationId xmlns:a16="http://schemas.microsoft.com/office/drawing/2014/main" id="{8BDB54D5-37C4-5A4B-ABBE-7C45DF6CA25D}"/>
              </a:ext>
            </a:extLst>
          </p:cNvPr>
          <p:cNvSpPr>
            <a:spLocks noGrp="1"/>
          </p:cNvSpPr>
          <p:nvPr>
            <p:ph type="sldNum" sz="quarter" idx="12"/>
          </p:nvPr>
        </p:nvSpPr>
        <p:spPr>
          <a:xfrm>
            <a:off x="8555067" y="6152837"/>
            <a:ext cx="319966" cy="382479"/>
          </a:xfrm>
        </p:spPr>
        <p:txBody>
          <a:bodyPr/>
          <a:lstStyle>
            <a:lvl1pPr algn="ctr">
              <a:defRPr sz="750">
                <a:solidFill>
                  <a:schemeClr val="tx1"/>
                </a:solidFill>
              </a:defRPr>
            </a:lvl1pPr>
          </a:lstStyle>
          <a:p>
            <a:fld id="{AAAAD927-EFF0-E346-BC14-1520C79469CC}" type="slidenum">
              <a:rPr lang="en-US" smtClean="0"/>
              <a:pPr/>
              <a:t>‹#›</a:t>
            </a:fld>
            <a:endParaRPr lang="en-US"/>
          </a:p>
        </p:txBody>
      </p:sp>
      <p:sp>
        <p:nvSpPr>
          <p:cNvPr id="7" name="Text Placeholder 6">
            <a:extLst>
              <a:ext uri="{FF2B5EF4-FFF2-40B4-BE49-F238E27FC236}">
                <a16:creationId xmlns:a16="http://schemas.microsoft.com/office/drawing/2014/main" id="{6D011550-DF22-2D48-BB93-76844F7CEA8B}"/>
              </a:ext>
            </a:extLst>
          </p:cNvPr>
          <p:cNvSpPr>
            <a:spLocks noGrp="1"/>
          </p:cNvSpPr>
          <p:nvPr>
            <p:ph type="body" sz="quarter" idx="14"/>
          </p:nvPr>
        </p:nvSpPr>
        <p:spPr>
          <a:xfrm>
            <a:off x="298981" y="1096501"/>
            <a:ext cx="2744333" cy="4874532"/>
          </a:xfrm>
          <a:solidFill>
            <a:schemeClr val="bg1">
              <a:lumMod val="95000"/>
            </a:schemeClr>
          </a:solidFill>
        </p:spPr>
        <p:txBody>
          <a:bodyPr lIns="91440" tIns="91440" rIns="91440" bIns="9144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3" name="Text Placeholder 6">
            <a:extLst>
              <a:ext uri="{FF2B5EF4-FFF2-40B4-BE49-F238E27FC236}">
                <a16:creationId xmlns:a16="http://schemas.microsoft.com/office/drawing/2014/main" id="{A8197D67-5D9E-6A45-878E-8AF39607B5BB}"/>
              </a:ext>
            </a:extLst>
          </p:cNvPr>
          <p:cNvSpPr>
            <a:spLocks noGrp="1"/>
          </p:cNvSpPr>
          <p:nvPr>
            <p:ph type="body" sz="quarter" idx="16"/>
          </p:nvPr>
        </p:nvSpPr>
        <p:spPr>
          <a:xfrm>
            <a:off x="6130694" y="1096501"/>
            <a:ext cx="2744334" cy="4874527"/>
          </a:xfrm>
          <a:solidFill>
            <a:schemeClr val="bg1">
              <a:lumMod val="95000"/>
            </a:schemeClr>
          </a:solidFill>
        </p:spPr>
        <p:txBody>
          <a:bodyPr lIns="91440" tIns="91440" rIns="91440" bIns="9144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itle 1">
            <a:extLst>
              <a:ext uri="{FF2B5EF4-FFF2-40B4-BE49-F238E27FC236}">
                <a16:creationId xmlns:a16="http://schemas.microsoft.com/office/drawing/2014/main" id="{E416C8EF-3A6D-414C-B8AC-E840BD3B0EE3}"/>
              </a:ext>
            </a:extLst>
          </p:cNvPr>
          <p:cNvSpPr>
            <a:spLocks noGrp="1"/>
          </p:cNvSpPr>
          <p:nvPr>
            <p:ph type="title"/>
          </p:nvPr>
        </p:nvSpPr>
        <p:spPr>
          <a:xfrm>
            <a:off x="298978" y="365130"/>
            <a:ext cx="8576054" cy="383182"/>
          </a:xfrm>
          <a:prstGeom prst="rect">
            <a:avLst/>
          </a:prstGeom>
        </p:spPr>
        <p:txBody>
          <a:bodyPr anchor="t">
            <a:noAutofit/>
          </a:bodyPr>
          <a:lstStyle>
            <a:lvl1pPr>
              <a:defRPr>
                <a:solidFill>
                  <a:schemeClr val="accent2"/>
                </a:solidFill>
              </a:defRPr>
            </a:lvl1pPr>
          </a:lstStyle>
          <a:p>
            <a:r>
              <a:rPr lang="en-US"/>
              <a:t>Click to edit Master title style</a:t>
            </a:r>
          </a:p>
        </p:txBody>
      </p:sp>
      <p:cxnSp>
        <p:nvCxnSpPr>
          <p:cNvPr id="11" name="Straight Connector 10">
            <a:extLst>
              <a:ext uri="{FF2B5EF4-FFF2-40B4-BE49-F238E27FC236}">
                <a16:creationId xmlns:a16="http://schemas.microsoft.com/office/drawing/2014/main" id="{D6BE1446-4C08-1F42-AD17-529539F426BF}"/>
              </a:ext>
            </a:extLst>
          </p:cNvPr>
          <p:cNvCxnSpPr>
            <a:cxnSpLocks/>
          </p:cNvCxnSpPr>
          <p:nvPr/>
        </p:nvCxnSpPr>
        <p:spPr>
          <a:xfrm>
            <a:off x="1345406" y="6400800"/>
            <a:ext cx="711824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367D2C26-1A91-E342-98FB-0A1548BAA8C6}"/>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298979" y="6282549"/>
            <a:ext cx="955010" cy="213171"/>
          </a:xfrm>
          <a:prstGeom prst="rect">
            <a:avLst/>
          </a:prstGeom>
        </p:spPr>
      </p:pic>
      <p:sp>
        <p:nvSpPr>
          <p:cNvPr id="15" name="Pentagon 14">
            <a:extLst>
              <a:ext uri="{FF2B5EF4-FFF2-40B4-BE49-F238E27FC236}">
                <a16:creationId xmlns:a16="http://schemas.microsoft.com/office/drawing/2014/main" id="{DC181013-EF52-244D-9351-5A2C324396E6}"/>
              </a:ext>
            </a:extLst>
          </p:cNvPr>
          <p:cNvSpPr/>
          <p:nvPr userDrawn="1"/>
        </p:nvSpPr>
        <p:spPr>
          <a:xfrm>
            <a:off x="1" y="365130"/>
            <a:ext cx="268970" cy="324255"/>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3511010565"/>
      </p:ext>
    </p:extLst>
  </p:cSld>
  <p:clrMapOvr>
    <a:masterClrMapping/>
  </p:clrMapOvr>
  <p:hf hdr="0" ftr="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ontent 4 box tall blue outline">
    <p:bg>
      <p:bgPr>
        <a:solidFill>
          <a:schemeClr val="bg1"/>
        </a:solidFill>
        <a:effectLst/>
      </p:bgPr>
    </p:bg>
    <p:spTree>
      <p:nvGrpSpPr>
        <p:cNvPr id="1" name=""/>
        <p:cNvGrpSpPr/>
        <p:nvPr/>
      </p:nvGrpSpPr>
      <p:grpSpPr>
        <a:xfrm>
          <a:off x="0" y="0"/>
          <a:ext cx="0" cy="0"/>
          <a:chOff x="0" y="0"/>
          <a:chExt cx="0" cy="0"/>
        </a:xfrm>
      </p:grpSpPr>
      <p:sp>
        <p:nvSpPr>
          <p:cNvPr id="37" name="Text Placeholder 4">
            <a:extLst>
              <a:ext uri="{FF2B5EF4-FFF2-40B4-BE49-F238E27FC236}">
                <a16:creationId xmlns:a16="http://schemas.microsoft.com/office/drawing/2014/main" id="{E091A623-2540-A34B-8DBC-2F36F56E1DF1}"/>
              </a:ext>
            </a:extLst>
          </p:cNvPr>
          <p:cNvSpPr>
            <a:spLocks noGrp="1"/>
          </p:cNvSpPr>
          <p:nvPr>
            <p:ph type="body" sz="quarter" idx="19"/>
          </p:nvPr>
        </p:nvSpPr>
        <p:spPr>
          <a:xfrm>
            <a:off x="6833054" y="1096508"/>
            <a:ext cx="2011971" cy="4874531"/>
          </a:xfrm>
          <a:noFill/>
          <a:ln>
            <a:solidFill>
              <a:schemeClr val="accent1"/>
            </a:solidFill>
          </a:ln>
        </p:spPr>
        <p:txBody>
          <a:bodyPr lIns="91440" tIns="91440" rIns="91440" bIns="9144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9" name="Slide Number Placeholder 5">
            <a:extLst>
              <a:ext uri="{FF2B5EF4-FFF2-40B4-BE49-F238E27FC236}">
                <a16:creationId xmlns:a16="http://schemas.microsoft.com/office/drawing/2014/main" id="{299223E0-5037-B54E-9BB2-F71A07661DA4}"/>
              </a:ext>
            </a:extLst>
          </p:cNvPr>
          <p:cNvSpPr>
            <a:spLocks noGrp="1"/>
          </p:cNvSpPr>
          <p:nvPr>
            <p:ph type="sldNum" sz="quarter" idx="12"/>
          </p:nvPr>
        </p:nvSpPr>
        <p:spPr>
          <a:xfrm>
            <a:off x="8555067" y="6152837"/>
            <a:ext cx="319966" cy="382479"/>
          </a:xfrm>
        </p:spPr>
        <p:txBody>
          <a:bodyPr/>
          <a:lstStyle>
            <a:lvl1pPr algn="ctr">
              <a:defRPr sz="750">
                <a:solidFill>
                  <a:schemeClr val="tx1"/>
                </a:solidFill>
              </a:defRPr>
            </a:lvl1pPr>
          </a:lstStyle>
          <a:p>
            <a:fld id="{AAAAD927-EFF0-E346-BC14-1520C79469CC}" type="slidenum">
              <a:rPr lang="en-US" smtClean="0"/>
              <a:pPr/>
              <a:t>‹#›</a:t>
            </a:fld>
            <a:endParaRPr lang="en-US"/>
          </a:p>
        </p:txBody>
      </p:sp>
      <p:sp>
        <p:nvSpPr>
          <p:cNvPr id="34" name="Text Placeholder 4">
            <a:extLst>
              <a:ext uri="{FF2B5EF4-FFF2-40B4-BE49-F238E27FC236}">
                <a16:creationId xmlns:a16="http://schemas.microsoft.com/office/drawing/2014/main" id="{C0DD209E-EFB3-2B42-93E5-ADCFE8C2A82F}"/>
              </a:ext>
            </a:extLst>
          </p:cNvPr>
          <p:cNvSpPr>
            <a:spLocks noGrp="1"/>
          </p:cNvSpPr>
          <p:nvPr>
            <p:ph type="body" sz="quarter" idx="16"/>
          </p:nvPr>
        </p:nvSpPr>
        <p:spPr>
          <a:xfrm>
            <a:off x="298979" y="1096508"/>
            <a:ext cx="2011971" cy="4874531"/>
          </a:xfrm>
          <a:noFill/>
          <a:ln>
            <a:solidFill>
              <a:schemeClr val="accent1"/>
            </a:solidFill>
          </a:ln>
        </p:spPr>
        <p:txBody>
          <a:bodyPr lIns="91440" tIns="91440" rIns="91440" bIns="9144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5" name="Text Placeholder 4">
            <a:extLst>
              <a:ext uri="{FF2B5EF4-FFF2-40B4-BE49-F238E27FC236}">
                <a16:creationId xmlns:a16="http://schemas.microsoft.com/office/drawing/2014/main" id="{175506BB-B528-764E-B274-735898413454}"/>
              </a:ext>
            </a:extLst>
          </p:cNvPr>
          <p:cNvSpPr>
            <a:spLocks noGrp="1"/>
          </p:cNvSpPr>
          <p:nvPr>
            <p:ph type="body" sz="quarter" idx="17"/>
          </p:nvPr>
        </p:nvSpPr>
        <p:spPr>
          <a:xfrm>
            <a:off x="2477003" y="1096508"/>
            <a:ext cx="2011971" cy="4874531"/>
          </a:xfrm>
          <a:noFill/>
          <a:ln>
            <a:solidFill>
              <a:schemeClr val="accent1"/>
            </a:solidFill>
          </a:ln>
        </p:spPr>
        <p:txBody>
          <a:bodyPr lIns="91440" tIns="91440" rIns="91440" bIns="9144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6" name="Text Placeholder 4">
            <a:extLst>
              <a:ext uri="{FF2B5EF4-FFF2-40B4-BE49-F238E27FC236}">
                <a16:creationId xmlns:a16="http://schemas.microsoft.com/office/drawing/2014/main" id="{DC8412B4-CEC5-CF40-99A3-1B3C2BDA0C24}"/>
              </a:ext>
            </a:extLst>
          </p:cNvPr>
          <p:cNvSpPr>
            <a:spLocks noGrp="1"/>
          </p:cNvSpPr>
          <p:nvPr>
            <p:ph type="body" sz="quarter" idx="18"/>
          </p:nvPr>
        </p:nvSpPr>
        <p:spPr>
          <a:xfrm>
            <a:off x="4655029" y="1096509"/>
            <a:ext cx="2011970" cy="4874529"/>
          </a:xfrm>
          <a:noFill/>
          <a:ln>
            <a:solidFill>
              <a:schemeClr val="accent1"/>
            </a:solidFill>
          </a:ln>
        </p:spPr>
        <p:txBody>
          <a:bodyPr lIns="91440" tIns="91440" rIns="91440" bIns="9144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itle 1">
            <a:extLst>
              <a:ext uri="{FF2B5EF4-FFF2-40B4-BE49-F238E27FC236}">
                <a16:creationId xmlns:a16="http://schemas.microsoft.com/office/drawing/2014/main" id="{22717FC5-F0F4-5547-ADF8-CA3FAD581083}"/>
              </a:ext>
            </a:extLst>
          </p:cNvPr>
          <p:cNvSpPr>
            <a:spLocks noGrp="1"/>
          </p:cNvSpPr>
          <p:nvPr>
            <p:ph type="title"/>
          </p:nvPr>
        </p:nvSpPr>
        <p:spPr>
          <a:xfrm>
            <a:off x="298978" y="365130"/>
            <a:ext cx="8576054" cy="383182"/>
          </a:xfrm>
          <a:prstGeom prst="rect">
            <a:avLst/>
          </a:prstGeom>
        </p:spPr>
        <p:txBody>
          <a:bodyPr anchor="t">
            <a:noAutofit/>
          </a:bodyPr>
          <a:lstStyle>
            <a:lvl1pPr>
              <a:defRPr>
                <a:solidFill>
                  <a:schemeClr val="accent2"/>
                </a:solidFill>
              </a:defRPr>
            </a:lvl1pPr>
          </a:lstStyle>
          <a:p>
            <a:r>
              <a:rPr lang="en-US"/>
              <a:t>Click to edit Master title style</a:t>
            </a:r>
          </a:p>
        </p:txBody>
      </p:sp>
      <p:cxnSp>
        <p:nvCxnSpPr>
          <p:cNvPr id="11" name="Straight Connector 10">
            <a:extLst>
              <a:ext uri="{FF2B5EF4-FFF2-40B4-BE49-F238E27FC236}">
                <a16:creationId xmlns:a16="http://schemas.microsoft.com/office/drawing/2014/main" id="{8E0DC0A6-F9BF-B845-BB3B-E977469C52D4}"/>
              </a:ext>
            </a:extLst>
          </p:cNvPr>
          <p:cNvCxnSpPr>
            <a:cxnSpLocks/>
          </p:cNvCxnSpPr>
          <p:nvPr/>
        </p:nvCxnSpPr>
        <p:spPr>
          <a:xfrm>
            <a:off x="1345406" y="6400800"/>
            <a:ext cx="711824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4B4F31A8-3F57-0B48-9528-493009C577D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298979" y="6282549"/>
            <a:ext cx="955010" cy="213171"/>
          </a:xfrm>
          <a:prstGeom prst="rect">
            <a:avLst/>
          </a:prstGeom>
        </p:spPr>
      </p:pic>
      <p:sp>
        <p:nvSpPr>
          <p:cNvPr id="16" name="Pentagon 15">
            <a:extLst>
              <a:ext uri="{FF2B5EF4-FFF2-40B4-BE49-F238E27FC236}">
                <a16:creationId xmlns:a16="http://schemas.microsoft.com/office/drawing/2014/main" id="{9BC5CAE0-4190-5F49-8DB1-0D058A53812B}"/>
              </a:ext>
            </a:extLst>
          </p:cNvPr>
          <p:cNvSpPr/>
          <p:nvPr userDrawn="1"/>
        </p:nvSpPr>
        <p:spPr>
          <a:xfrm>
            <a:off x="1" y="365130"/>
            <a:ext cx="268970" cy="324255"/>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1517255166"/>
      </p:ext>
    </p:extLst>
  </p:cSld>
  <p:clrMapOvr>
    <a:masterClrMapping/>
  </p:clrMapOvr>
  <p:hf hdr="0" ftr="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4 box tall grey">
    <p:bg>
      <p:bgPr>
        <a:solidFill>
          <a:schemeClr val="bg1"/>
        </a:solidFill>
        <a:effectLst/>
      </p:bgPr>
    </p:bg>
    <p:spTree>
      <p:nvGrpSpPr>
        <p:cNvPr id="1" name=""/>
        <p:cNvGrpSpPr/>
        <p:nvPr/>
      </p:nvGrpSpPr>
      <p:grpSpPr>
        <a:xfrm>
          <a:off x="0" y="0"/>
          <a:ext cx="0" cy="0"/>
          <a:chOff x="0" y="0"/>
          <a:chExt cx="0" cy="0"/>
        </a:xfrm>
      </p:grpSpPr>
      <p:sp>
        <p:nvSpPr>
          <p:cNvPr id="29" name="Slide Number Placeholder 5">
            <a:extLst>
              <a:ext uri="{FF2B5EF4-FFF2-40B4-BE49-F238E27FC236}">
                <a16:creationId xmlns:a16="http://schemas.microsoft.com/office/drawing/2014/main" id="{299223E0-5037-B54E-9BB2-F71A07661DA4}"/>
              </a:ext>
            </a:extLst>
          </p:cNvPr>
          <p:cNvSpPr>
            <a:spLocks noGrp="1"/>
          </p:cNvSpPr>
          <p:nvPr>
            <p:ph type="sldNum" sz="quarter" idx="12"/>
          </p:nvPr>
        </p:nvSpPr>
        <p:spPr>
          <a:xfrm>
            <a:off x="8555067" y="6152837"/>
            <a:ext cx="319966" cy="382479"/>
          </a:xfrm>
        </p:spPr>
        <p:txBody>
          <a:bodyPr/>
          <a:lstStyle>
            <a:lvl1pPr algn="ctr">
              <a:defRPr sz="750">
                <a:solidFill>
                  <a:schemeClr val="tx1"/>
                </a:solidFill>
              </a:defRPr>
            </a:lvl1pPr>
          </a:lstStyle>
          <a:p>
            <a:fld id="{AAAAD927-EFF0-E346-BC14-1520C79469CC}" type="slidenum">
              <a:rPr lang="en-US" smtClean="0"/>
              <a:pPr/>
              <a:t>‹#›</a:t>
            </a:fld>
            <a:endParaRPr lang="en-US"/>
          </a:p>
        </p:txBody>
      </p:sp>
      <p:sp>
        <p:nvSpPr>
          <p:cNvPr id="14" name="Title 1">
            <a:extLst>
              <a:ext uri="{FF2B5EF4-FFF2-40B4-BE49-F238E27FC236}">
                <a16:creationId xmlns:a16="http://schemas.microsoft.com/office/drawing/2014/main" id="{22717FC5-F0F4-5547-ADF8-CA3FAD581083}"/>
              </a:ext>
            </a:extLst>
          </p:cNvPr>
          <p:cNvSpPr>
            <a:spLocks noGrp="1"/>
          </p:cNvSpPr>
          <p:nvPr>
            <p:ph type="title"/>
          </p:nvPr>
        </p:nvSpPr>
        <p:spPr>
          <a:xfrm>
            <a:off x="298978" y="365130"/>
            <a:ext cx="8576054" cy="383182"/>
          </a:xfrm>
          <a:prstGeom prst="rect">
            <a:avLst/>
          </a:prstGeom>
        </p:spPr>
        <p:txBody>
          <a:bodyPr anchor="t">
            <a:noAutofit/>
          </a:bodyPr>
          <a:lstStyle>
            <a:lvl1pPr>
              <a:defRPr>
                <a:solidFill>
                  <a:schemeClr val="accent2"/>
                </a:solidFill>
              </a:defRPr>
            </a:lvl1pPr>
          </a:lstStyle>
          <a:p>
            <a:r>
              <a:rPr lang="en-US"/>
              <a:t>Click to edit Master title style</a:t>
            </a:r>
          </a:p>
        </p:txBody>
      </p:sp>
      <p:cxnSp>
        <p:nvCxnSpPr>
          <p:cNvPr id="11" name="Straight Connector 10">
            <a:extLst>
              <a:ext uri="{FF2B5EF4-FFF2-40B4-BE49-F238E27FC236}">
                <a16:creationId xmlns:a16="http://schemas.microsoft.com/office/drawing/2014/main" id="{8E0DC0A6-F9BF-B845-BB3B-E977469C52D4}"/>
              </a:ext>
            </a:extLst>
          </p:cNvPr>
          <p:cNvCxnSpPr>
            <a:cxnSpLocks/>
          </p:cNvCxnSpPr>
          <p:nvPr/>
        </p:nvCxnSpPr>
        <p:spPr>
          <a:xfrm>
            <a:off x="1345406" y="6400800"/>
            <a:ext cx="711824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0FA57A23-E79A-BF40-A06C-B223D0F3D0D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298979" y="6282549"/>
            <a:ext cx="955010" cy="213171"/>
          </a:xfrm>
          <a:prstGeom prst="rect">
            <a:avLst/>
          </a:prstGeom>
        </p:spPr>
      </p:pic>
      <p:sp>
        <p:nvSpPr>
          <p:cNvPr id="16" name="Pentagon 15">
            <a:extLst>
              <a:ext uri="{FF2B5EF4-FFF2-40B4-BE49-F238E27FC236}">
                <a16:creationId xmlns:a16="http://schemas.microsoft.com/office/drawing/2014/main" id="{0E0E3A4C-12F3-F246-86A7-02B81AB26600}"/>
              </a:ext>
            </a:extLst>
          </p:cNvPr>
          <p:cNvSpPr/>
          <p:nvPr userDrawn="1"/>
        </p:nvSpPr>
        <p:spPr>
          <a:xfrm>
            <a:off x="1" y="365130"/>
            <a:ext cx="268970" cy="324255"/>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Text Placeholder 4">
            <a:extLst>
              <a:ext uri="{FF2B5EF4-FFF2-40B4-BE49-F238E27FC236}">
                <a16:creationId xmlns:a16="http://schemas.microsoft.com/office/drawing/2014/main" id="{A46677FE-9794-FA48-BE83-9A322C321469}"/>
              </a:ext>
            </a:extLst>
          </p:cNvPr>
          <p:cNvSpPr>
            <a:spLocks noGrp="1"/>
          </p:cNvSpPr>
          <p:nvPr>
            <p:ph type="body" sz="quarter" idx="19"/>
          </p:nvPr>
        </p:nvSpPr>
        <p:spPr>
          <a:xfrm>
            <a:off x="6833054" y="1096508"/>
            <a:ext cx="2011971" cy="4874531"/>
          </a:xfrm>
          <a:solidFill>
            <a:schemeClr val="bg1">
              <a:lumMod val="95000"/>
            </a:schemeClr>
          </a:solidFill>
          <a:ln>
            <a:noFill/>
          </a:ln>
        </p:spPr>
        <p:txBody>
          <a:bodyPr lIns="91440" tIns="91440" rIns="91440" bIns="9144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4">
            <a:extLst>
              <a:ext uri="{FF2B5EF4-FFF2-40B4-BE49-F238E27FC236}">
                <a16:creationId xmlns:a16="http://schemas.microsoft.com/office/drawing/2014/main" id="{7497A005-B707-784F-90A8-ED69E12FABE0}"/>
              </a:ext>
            </a:extLst>
          </p:cNvPr>
          <p:cNvSpPr>
            <a:spLocks noGrp="1"/>
          </p:cNvSpPr>
          <p:nvPr>
            <p:ph type="body" sz="quarter" idx="16"/>
          </p:nvPr>
        </p:nvSpPr>
        <p:spPr>
          <a:xfrm>
            <a:off x="298979" y="1096508"/>
            <a:ext cx="2011971" cy="4874531"/>
          </a:xfrm>
          <a:solidFill>
            <a:schemeClr val="bg1">
              <a:lumMod val="95000"/>
            </a:schemeClr>
          </a:solidFill>
          <a:ln>
            <a:noFill/>
          </a:ln>
        </p:spPr>
        <p:txBody>
          <a:bodyPr lIns="91440" tIns="91440" rIns="91440" bIns="9144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ext Placeholder 4">
            <a:extLst>
              <a:ext uri="{FF2B5EF4-FFF2-40B4-BE49-F238E27FC236}">
                <a16:creationId xmlns:a16="http://schemas.microsoft.com/office/drawing/2014/main" id="{A49973D4-2684-2040-A854-5C59F0A21DA2}"/>
              </a:ext>
            </a:extLst>
          </p:cNvPr>
          <p:cNvSpPr>
            <a:spLocks noGrp="1"/>
          </p:cNvSpPr>
          <p:nvPr>
            <p:ph type="body" sz="quarter" idx="17"/>
          </p:nvPr>
        </p:nvSpPr>
        <p:spPr>
          <a:xfrm>
            <a:off x="2477003" y="1096508"/>
            <a:ext cx="2011971" cy="4874531"/>
          </a:xfrm>
          <a:solidFill>
            <a:schemeClr val="bg1">
              <a:lumMod val="95000"/>
            </a:schemeClr>
          </a:solidFill>
          <a:ln>
            <a:noFill/>
          </a:ln>
        </p:spPr>
        <p:txBody>
          <a:bodyPr lIns="91440" tIns="91440" rIns="91440" bIns="9144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4">
            <a:extLst>
              <a:ext uri="{FF2B5EF4-FFF2-40B4-BE49-F238E27FC236}">
                <a16:creationId xmlns:a16="http://schemas.microsoft.com/office/drawing/2014/main" id="{F57872C8-195F-424D-B8BF-BC976020042B}"/>
              </a:ext>
            </a:extLst>
          </p:cNvPr>
          <p:cNvSpPr>
            <a:spLocks noGrp="1"/>
          </p:cNvSpPr>
          <p:nvPr>
            <p:ph type="body" sz="quarter" idx="18"/>
          </p:nvPr>
        </p:nvSpPr>
        <p:spPr>
          <a:xfrm>
            <a:off x="4655029" y="1096509"/>
            <a:ext cx="2011970" cy="4874529"/>
          </a:xfrm>
          <a:solidFill>
            <a:schemeClr val="bg1">
              <a:lumMod val="95000"/>
            </a:schemeClr>
          </a:solidFill>
          <a:ln>
            <a:noFill/>
          </a:ln>
        </p:spPr>
        <p:txBody>
          <a:bodyPr lIns="91440" tIns="91440" rIns="91440" bIns="9144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59941015"/>
      </p:ext>
    </p:extLst>
  </p:cSld>
  <p:clrMapOvr>
    <a:masterClrMapping/>
  </p:clrMapOvr>
  <p:hf hdr="0" ftr="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1_Content 4 box blue outline">
    <p:bg>
      <p:bgPr>
        <a:solidFill>
          <a:schemeClr val="bg1"/>
        </a:solidFill>
        <a:effectLst/>
      </p:bgPr>
    </p:bg>
    <p:spTree>
      <p:nvGrpSpPr>
        <p:cNvPr id="1" name=""/>
        <p:cNvGrpSpPr/>
        <p:nvPr/>
      </p:nvGrpSpPr>
      <p:grpSpPr>
        <a:xfrm>
          <a:off x="0" y="0"/>
          <a:ext cx="0" cy="0"/>
          <a:chOff x="0" y="0"/>
          <a:chExt cx="0" cy="0"/>
        </a:xfrm>
      </p:grpSpPr>
      <p:sp>
        <p:nvSpPr>
          <p:cNvPr id="29" name="Slide Number Placeholder 5">
            <a:extLst>
              <a:ext uri="{FF2B5EF4-FFF2-40B4-BE49-F238E27FC236}">
                <a16:creationId xmlns:a16="http://schemas.microsoft.com/office/drawing/2014/main" id="{299223E0-5037-B54E-9BB2-F71A07661DA4}"/>
              </a:ext>
            </a:extLst>
          </p:cNvPr>
          <p:cNvSpPr>
            <a:spLocks noGrp="1"/>
          </p:cNvSpPr>
          <p:nvPr>
            <p:ph type="sldNum" sz="quarter" idx="12"/>
          </p:nvPr>
        </p:nvSpPr>
        <p:spPr>
          <a:xfrm>
            <a:off x="8555067" y="6152837"/>
            <a:ext cx="319966" cy="382479"/>
          </a:xfrm>
        </p:spPr>
        <p:txBody>
          <a:bodyPr/>
          <a:lstStyle>
            <a:lvl1pPr algn="ctr">
              <a:defRPr sz="750">
                <a:solidFill>
                  <a:schemeClr val="tx1"/>
                </a:solidFill>
              </a:defRPr>
            </a:lvl1pPr>
          </a:lstStyle>
          <a:p>
            <a:fld id="{AAAAD927-EFF0-E346-BC14-1520C79469CC}" type="slidenum">
              <a:rPr lang="en-US" smtClean="0"/>
              <a:pPr/>
              <a:t>‹#›</a:t>
            </a:fld>
            <a:endParaRPr lang="en-US"/>
          </a:p>
        </p:txBody>
      </p:sp>
      <p:sp>
        <p:nvSpPr>
          <p:cNvPr id="20" name="Text Placeholder 6">
            <a:extLst>
              <a:ext uri="{FF2B5EF4-FFF2-40B4-BE49-F238E27FC236}">
                <a16:creationId xmlns:a16="http://schemas.microsoft.com/office/drawing/2014/main" id="{C1610E78-118D-104F-8EF6-6B66585D2209}"/>
              </a:ext>
            </a:extLst>
          </p:cNvPr>
          <p:cNvSpPr>
            <a:spLocks noGrp="1"/>
          </p:cNvSpPr>
          <p:nvPr>
            <p:ph type="body" sz="quarter" idx="14"/>
          </p:nvPr>
        </p:nvSpPr>
        <p:spPr>
          <a:xfrm>
            <a:off x="298976" y="1107964"/>
            <a:ext cx="4205385" cy="2353883"/>
          </a:xfrm>
          <a:noFill/>
          <a:ln>
            <a:solidFill>
              <a:schemeClr val="accent1"/>
            </a:solidFill>
          </a:ln>
        </p:spPr>
        <p:txBody>
          <a:bodyPr lIns="91440" tIns="91440" rIns="91440" bIns="9144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itle 1">
            <a:extLst>
              <a:ext uri="{FF2B5EF4-FFF2-40B4-BE49-F238E27FC236}">
                <a16:creationId xmlns:a16="http://schemas.microsoft.com/office/drawing/2014/main" id="{D394100F-7787-AB4E-89D1-475A3D99621F}"/>
              </a:ext>
            </a:extLst>
          </p:cNvPr>
          <p:cNvSpPr>
            <a:spLocks noGrp="1"/>
          </p:cNvSpPr>
          <p:nvPr>
            <p:ph type="title"/>
          </p:nvPr>
        </p:nvSpPr>
        <p:spPr>
          <a:xfrm>
            <a:off x="298978" y="365130"/>
            <a:ext cx="8576054" cy="383182"/>
          </a:xfrm>
          <a:prstGeom prst="rect">
            <a:avLst/>
          </a:prstGeom>
        </p:spPr>
        <p:txBody>
          <a:bodyPr anchor="t">
            <a:noAutofit/>
          </a:bodyPr>
          <a:lstStyle>
            <a:lvl1pPr>
              <a:defRPr>
                <a:solidFill>
                  <a:schemeClr val="accent2"/>
                </a:solidFill>
              </a:defRPr>
            </a:lvl1pPr>
          </a:lstStyle>
          <a:p>
            <a:r>
              <a:rPr lang="en-US"/>
              <a:t>Click to edit Master title style</a:t>
            </a:r>
          </a:p>
        </p:txBody>
      </p:sp>
      <p:sp>
        <p:nvSpPr>
          <p:cNvPr id="32" name="Text Placeholder 6">
            <a:extLst>
              <a:ext uri="{FF2B5EF4-FFF2-40B4-BE49-F238E27FC236}">
                <a16:creationId xmlns:a16="http://schemas.microsoft.com/office/drawing/2014/main" id="{878DB90E-819D-514A-B724-B7B4A4BE84E2}"/>
              </a:ext>
            </a:extLst>
          </p:cNvPr>
          <p:cNvSpPr>
            <a:spLocks noGrp="1"/>
          </p:cNvSpPr>
          <p:nvPr>
            <p:ph type="body" sz="quarter" idx="16"/>
          </p:nvPr>
        </p:nvSpPr>
        <p:spPr>
          <a:xfrm>
            <a:off x="4639640" y="1107964"/>
            <a:ext cx="4205385" cy="2353883"/>
          </a:xfrm>
          <a:noFill/>
          <a:ln>
            <a:solidFill>
              <a:schemeClr val="accent1"/>
            </a:solidFill>
          </a:ln>
        </p:spPr>
        <p:txBody>
          <a:bodyPr lIns="91440" tIns="91440" rIns="91440" bIns="9144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4" name="Text Placeholder 6">
            <a:extLst>
              <a:ext uri="{FF2B5EF4-FFF2-40B4-BE49-F238E27FC236}">
                <a16:creationId xmlns:a16="http://schemas.microsoft.com/office/drawing/2014/main" id="{B88FD429-2843-074E-82F7-F4248F29C09A}"/>
              </a:ext>
            </a:extLst>
          </p:cNvPr>
          <p:cNvSpPr>
            <a:spLocks noGrp="1"/>
          </p:cNvSpPr>
          <p:nvPr>
            <p:ph type="body" sz="quarter" idx="18"/>
          </p:nvPr>
        </p:nvSpPr>
        <p:spPr>
          <a:xfrm>
            <a:off x="298976" y="3610532"/>
            <a:ext cx="4205385" cy="2353883"/>
          </a:xfrm>
          <a:noFill/>
          <a:ln>
            <a:solidFill>
              <a:schemeClr val="accent1"/>
            </a:solidFill>
          </a:ln>
        </p:spPr>
        <p:txBody>
          <a:bodyPr lIns="91440" tIns="91440" rIns="91440" bIns="9144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6" name="Text Placeholder 6">
            <a:extLst>
              <a:ext uri="{FF2B5EF4-FFF2-40B4-BE49-F238E27FC236}">
                <a16:creationId xmlns:a16="http://schemas.microsoft.com/office/drawing/2014/main" id="{DC8E6E4F-D377-6A4C-BD51-0673C521CDA9}"/>
              </a:ext>
            </a:extLst>
          </p:cNvPr>
          <p:cNvSpPr>
            <a:spLocks noGrp="1"/>
          </p:cNvSpPr>
          <p:nvPr>
            <p:ph type="body" sz="quarter" idx="20"/>
          </p:nvPr>
        </p:nvSpPr>
        <p:spPr>
          <a:xfrm>
            <a:off x="4639640" y="3610532"/>
            <a:ext cx="4205385" cy="2353883"/>
          </a:xfrm>
          <a:noFill/>
          <a:ln>
            <a:solidFill>
              <a:schemeClr val="accent1"/>
            </a:solidFill>
          </a:ln>
        </p:spPr>
        <p:txBody>
          <a:bodyPr lIns="91440" tIns="91440" rIns="91440" bIns="9144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1" name="Straight Connector 10">
            <a:extLst>
              <a:ext uri="{FF2B5EF4-FFF2-40B4-BE49-F238E27FC236}">
                <a16:creationId xmlns:a16="http://schemas.microsoft.com/office/drawing/2014/main" id="{119595A9-0283-E64F-BF6A-FD763943B989}"/>
              </a:ext>
            </a:extLst>
          </p:cNvPr>
          <p:cNvCxnSpPr>
            <a:cxnSpLocks/>
          </p:cNvCxnSpPr>
          <p:nvPr/>
        </p:nvCxnSpPr>
        <p:spPr>
          <a:xfrm>
            <a:off x="1345406" y="6400800"/>
            <a:ext cx="711824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34B4D5E6-8689-8D43-9836-BA7DB3D17DE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298979" y="6282549"/>
            <a:ext cx="955010" cy="213171"/>
          </a:xfrm>
          <a:prstGeom prst="rect">
            <a:avLst/>
          </a:prstGeom>
        </p:spPr>
      </p:pic>
      <p:sp>
        <p:nvSpPr>
          <p:cNvPr id="15" name="Pentagon 14">
            <a:extLst>
              <a:ext uri="{FF2B5EF4-FFF2-40B4-BE49-F238E27FC236}">
                <a16:creationId xmlns:a16="http://schemas.microsoft.com/office/drawing/2014/main" id="{FC80FD65-17CD-BE40-9BD0-22BC07023E2A}"/>
              </a:ext>
            </a:extLst>
          </p:cNvPr>
          <p:cNvSpPr/>
          <p:nvPr userDrawn="1"/>
        </p:nvSpPr>
        <p:spPr>
          <a:xfrm>
            <a:off x="1" y="365130"/>
            <a:ext cx="268970" cy="324255"/>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576701574"/>
      </p:ext>
    </p:extLst>
  </p:cSld>
  <p:clrMapOvr>
    <a:masterClrMapping/>
  </p:clrMapOvr>
  <p:hf hdr="0" ftr="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ontent 4 box grey">
    <p:bg>
      <p:bgPr>
        <a:solidFill>
          <a:schemeClr val="bg1"/>
        </a:solidFill>
        <a:effectLst/>
      </p:bgPr>
    </p:bg>
    <p:spTree>
      <p:nvGrpSpPr>
        <p:cNvPr id="1" name=""/>
        <p:cNvGrpSpPr/>
        <p:nvPr/>
      </p:nvGrpSpPr>
      <p:grpSpPr>
        <a:xfrm>
          <a:off x="0" y="0"/>
          <a:ext cx="0" cy="0"/>
          <a:chOff x="0" y="0"/>
          <a:chExt cx="0" cy="0"/>
        </a:xfrm>
      </p:grpSpPr>
      <p:sp>
        <p:nvSpPr>
          <p:cNvPr id="29" name="Slide Number Placeholder 5">
            <a:extLst>
              <a:ext uri="{FF2B5EF4-FFF2-40B4-BE49-F238E27FC236}">
                <a16:creationId xmlns:a16="http://schemas.microsoft.com/office/drawing/2014/main" id="{299223E0-5037-B54E-9BB2-F71A07661DA4}"/>
              </a:ext>
            </a:extLst>
          </p:cNvPr>
          <p:cNvSpPr>
            <a:spLocks noGrp="1"/>
          </p:cNvSpPr>
          <p:nvPr>
            <p:ph type="sldNum" sz="quarter" idx="12"/>
          </p:nvPr>
        </p:nvSpPr>
        <p:spPr>
          <a:xfrm>
            <a:off x="8555067" y="6152837"/>
            <a:ext cx="319966" cy="382479"/>
          </a:xfrm>
        </p:spPr>
        <p:txBody>
          <a:bodyPr/>
          <a:lstStyle>
            <a:lvl1pPr algn="ctr">
              <a:defRPr sz="750">
                <a:solidFill>
                  <a:schemeClr val="tx1"/>
                </a:solidFill>
              </a:defRPr>
            </a:lvl1pPr>
          </a:lstStyle>
          <a:p>
            <a:fld id="{AAAAD927-EFF0-E346-BC14-1520C79469CC}" type="slidenum">
              <a:rPr lang="en-US" smtClean="0"/>
              <a:pPr/>
              <a:t>‹#›</a:t>
            </a:fld>
            <a:endParaRPr lang="en-US"/>
          </a:p>
        </p:txBody>
      </p:sp>
      <p:sp>
        <p:nvSpPr>
          <p:cNvPr id="20" name="Text Placeholder 6">
            <a:extLst>
              <a:ext uri="{FF2B5EF4-FFF2-40B4-BE49-F238E27FC236}">
                <a16:creationId xmlns:a16="http://schemas.microsoft.com/office/drawing/2014/main" id="{C1610E78-118D-104F-8EF6-6B66585D2209}"/>
              </a:ext>
            </a:extLst>
          </p:cNvPr>
          <p:cNvSpPr>
            <a:spLocks noGrp="1"/>
          </p:cNvSpPr>
          <p:nvPr>
            <p:ph type="body" sz="quarter" idx="14"/>
          </p:nvPr>
        </p:nvSpPr>
        <p:spPr>
          <a:xfrm>
            <a:off x="298976" y="1107964"/>
            <a:ext cx="4205385" cy="2353883"/>
          </a:xfrm>
          <a:solidFill>
            <a:schemeClr val="bg1">
              <a:lumMod val="95000"/>
            </a:schemeClr>
          </a:solidFill>
        </p:spPr>
        <p:txBody>
          <a:bodyPr lIns="91440" tIns="91440" rIns="91440" bIns="9144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itle 1">
            <a:extLst>
              <a:ext uri="{FF2B5EF4-FFF2-40B4-BE49-F238E27FC236}">
                <a16:creationId xmlns:a16="http://schemas.microsoft.com/office/drawing/2014/main" id="{D394100F-7787-AB4E-89D1-475A3D99621F}"/>
              </a:ext>
            </a:extLst>
          </p:cNvPr>
          <p:cNvSpPr>
            <a:spLocks noGrp="1"/>
          </p:cNvSpPr>
          <p:nvPr>
            <p:ph type="title"/>
          </p:nvPr>
        </p:nvSpPr>
        <p:spPr>
          <a:xfrm>
            <a:off x="298978" y="365130"/>
            <a:ext cx="8576054" cy="383182"/>
          </a:xfrm>
          <a:prstGeom prst="rect">
            <a:avLst/>
          </a:prstGeom>
        </p:spPr>
        <p:txBody>
          <a:bodyPr anchor="t">
            <a:noAutofit/>
          </a:bodyPr>
          <a:lstStyle>
            <a:lvl1pPr>
              <a:defRPr>
                <a:solidFill>
                  <a:schemeClr val="accent2"/>
                </a:solidFill>
              </a:defRPr>
            </a:lvl1pPr>
          </a:lstStyle>
          <a:p>
            <a:r>
              <a:rPr lang="en-US"/>
              <a:t>Click to edit Master title style</a:t>
            </a:r>
          </a:p>
        </p:txBody>
      </p:sp>
      <p:sp>
        <p:nvSpPr>
          <p:cNvPr id="32" name="Text Placeholder 6">
            <a:extLst>
              <a:ext uri="{FF2B5EF4-FFF2-40B4-BE49-F238E27FC236}">
                <a16:creationId xmlns:a16="http://schemas.microsoft.com/office/drawing/2014/main" id="{878DB90E-819D-514A-B724-B7B4A4BE84E2}"/>
              </a:ext>
            </a:extLst>
          </p:cNvPr>
          <p:cNvSpPr>
            <a:spLocks noGrp="1"/>
          </p:cNvSpPr>
          <p:nvPr>
            <p:ph type="body" sz="quarter" idx="16"/>
          </p:nvPr>
        </p:nvSpPr>
        <p:spPr>
          <a:xfrm>
            <a:off x="4639640" y="1107964"/>
            <a:ext cx="4205385" cy="2353883"/>
          </a:xfrm>
          <a:solidFill>
            <a:schemeClr val="bg1">
              <a:lumMod val="95000"/>
            </a:schemeClr>
          </a:solidFill>
        </p:spPr>
        <p:txBody>
          <a:bodyPr lIns="91440" tIns="91440" rIns="91440" bIns="9144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4" name="Text Placeholder 6">
            <a:extLst>
              <a:ext uri="{FF2B5EF4-FFF2-40B4-BE49-F238E27FC236}">
                <a16:creationId xmlns:a16="http://schemas.microsoft.com/office/drawing/2014/main" id="{B88FD429-2843-074E-82F7-F4248F29C09A}"/>
              </a:ext>
            </a:extLst>
          </p:cNvPr>
          <p:cNvSpPr>
            <a:spLocks noGrp="1"/>
          </p:cNvSpPr>
          <p:nvPr>
            <p:ph type="body" sz="quarter" idx="18"/>
          </p:nvPr>
        </p:nvSpPr>
        <p:spPr>
          <a:xfrm>
            <a:off x="298976" y="3610532"/>
            <a:ext cx="4205385" cy="2353883"/>
          </a:xfrm>
          <a:solidFill>
            <a:schemeClr val="bg1">
              <a:lumMod val="95000"/>
            </a:schemeClr>
          </a:solidFill>
        </p:spPr>
        <p:txBody>
          <a:bodyPr lIns="91440" tIns="91440" rIns="91440" bIns="9144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6" name="Text Placeholder 6">
            <a:extLst>
              <a:ext uri="{FF2B5EF4-FFF2-40B4-BE49-F238E27FC236}">
                <a16:creationId xmlns:a16="http://schemas.microsoft.com/office/drawing/2014/main" id="{DC8E6E4F-D377-6A4C-BD51-0673C521CDA9}"/>
              </a:ext>
            </a:extLst>
          </p:cNvPr>
          <p:cNvSpPr>
            <a:spLocks noGrp="1"/>
          </p:cNvSpPr>
          <p:nvPr>
            <p:ph type="body" sz="quarter" idx="20"/>
          </p:nvPr>
        </p:nvSpPr>
        <p:spPr>
          <a:xfrm>
            <a:off x="4639640" y="3610532"/>
            <a:ext cx="4205385" cy="2353883"/>
          </a:xfrm>
          <a:solidFill>
            <a:schemeClr val="bg1">
              <a:lumMod val="95000"/>
            </a:schemeClr>
          </a:solidFill>
        </p:spPr>
        <p:txBody>
          <a:bodyPr lIns="91440" tIns="91440" rIns="91440" bIns="9144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1" name="Straight Connector 10">
            <a:extLst>
              <a:ext uri="{FF2B5EF4-FFF2-40B4-BE49-F238E27FC236}">
                <a16:creationId xmlns:a16="http://schemas.microsoft.com/office/drawing/2014/main" id="{119595A9-0283-E64F-BF6A-FD763943B989}"/>
              </a:ext>
            </a:extLst>
          </p:cNvPr>
          <p:cNvCxnSpPr>
            <a:cxnSpLocks/>
          </p:cNvCxnSpPr>
          <p:nvPr/>
        </p:nvCxnSpPr>
        <p:spPr>
          <a:xfrm>
            <a:off x="1345406" y="6400800"/>
            <a:ext cx="711824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12221B54-2DD0-0E41-A221-19BB8D54CC8A}"/>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298979" y="6282549"/>
            <a:ext cx="955010" cy="213171"/>
          </a:xfrm>
          <a:prstGeom prst="rect">
            <a:avLst/>
          </a:prstGeom>
        </p:spPr>
      </p:pic>
      <p:sp>
        <p:nvSpPr>
          <p:cNvPr id="15" name="Pentagon 14">
            <a:extLst>
              <a:ext uri="{FF2B5EF4-FFF2-40B4-BE49-F238E27FC236}">
                <a16:creationId xmlns:a16="http://schemas.microsoft.com/office/drawing/2014/main" id="{2CDD6F08-1619-0243-9490-385927B5D104}"/>
              </a:ext>
            </a:extLst>
          </p:cNvPr>
          <p:cNvSpPr/>
          <p:nvPr userDrawn="1"/>
        </p:nvSpPr>
        <p:spPr>
          <a:xfrm>
            <a:off x="1" y="365130"/>
            <a:ext cx="268970" cy="324255"/>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247884995"/>
      </p:ext>
    </p:extLst>
  </p:cSld>
  <p:clrMapOvr>
    <a:masterClrMapping/>
  </p:clrMapOvr>
  <p:hf hdr="0" ftr="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2 column grey container">
    <p:bg>
      <p:bgPr>
        <a:solidFill>
          <a:schemeClr val="bg1"/>
        </a:solidFill>
        <a:effectLst/>
      </p:bgPr>
    </p:bg>
    <p:spTree>
      <p:nvGrpSpPr>
        <p:cNvPr id="1" name=""/>
        <p:cNvGrpSpPr/>
        <p:nvPr/>
      </p:nvGrpSpPr>
      <p:grpSpPr>
        <a:xfrm>
          <a:off x="0" y="0"/>
          <a:ext cx="0" cy="0"/>
          <a:chOff x="0" y="0"/>
          <a:chExt cx="0" cy="0"/>
        </a:xfrm>
      </p:grpSpPr>
      <p:sp>
        <p:nvSpPr>
          <p:cNvPr id="12" name="Trapezoid 4">
            <a:extLst>
              <a:ext uri="{FF2B5EF4-FFF2-40B4-BE49-F238E27FC236}">
                <a16:creationId xmlns:a16="http://schemas.microsoft.com/office/drawing/2014/main" id="{1076CF08-80CB-D640-AAAC-7EF9032BA001}"/>
              </a:ext>
            </a:extLst>
          </p:cNvPr>
          <p:cNvSpPr/>
          <p:nvPr/>
        </p:nvSpPr>
        <p:spPr>
          <a:xfrm>
            <a:off x="4319341" y="-11470"/>
            <a:ext cx="4826293" cy="6880940"/>
          </a:xfrm>
          <a:custGeom>
            <a:avLst/>
            <a:gdLst>
              <a:gd name="connsiteX0" fmla="*/ 0 w 5149516"/>
              <a:gd name="connsiteY0" fmla="*/ 6848856 h 6848856"/>
              <a:gd name="connsiteX1" fmla="*/ 1287379 w 5149516"/>
              <a:gd name="connsiteY1" fmla="*/ 0 h 6848856"/>
              <a:gd name="connsiteX2" fmla="*/ 3862137 w 5149516"/>
              <a:gd name="connsiteY2" fmla="*/ 0 h 6848856"/>
              <a:gd name="connsiteX3" fmla="*/ 5149516 w 5149516"/>
              <a:gd name="connsiteY3" fmla="*/ 6848856 h 6848856"/>
              <a:gd name="connsiteX4" fmla="*/ 0 w 5149516"/>
              <a:gd name="connsiteY4" fmla="*/ 6848856 h 6848856"/>
              <a:gd name="connsiteX0" fmla="*/ 12031 w 5161547"/>
              <a:gd name="connsiteY0" fmla="*/ 6864898 h 6864898"/>
              <a:gd name="connsiteX1" fmla="*/ 0 w 5161547"/>
              <a:gd name="connsiteY1" fmla="*/ 0 h 6864898"/>
              <a:gd name="connsiteX2" fmla="*/ 3874168 w 5161547"/>
              <a:gd name="connsiteY2" fmla="*/ 16042 h 6864898"/>
              <a:gd name="connsiteX3" fmla="*/ 5161547 w 5161547"/>
              <a:gd name="connsiteY3" fmla="*/ 6864898 h 6864898"/>
              <a:gd name="connsiteX4" fmla="*/ 12031 w 5161547"/>
              <a:gd name="connsiteY4" fmla="*/ 6864898 h 6864898"/>
              <a:gd name="connsiteX0" fmla="*/ 12031 w 5161547"/>
              <a:gd name="connsiteY0" fmla="*/ 6864898 h 6864898"/>
              <a:gd name="connsiteX1" fmla="*/ 0 w 5161547"/>
              <a:gd name="connsiteY1" fmla="*/ 0 h 6864898"/>
              <a:gd name="connsiteX2" fmla="*/ 4403558 w 5161547"/>
              <a:gd name="connsiteY2" fmla="*/ 32084 h 6864898"/>
              <a:gd name="connsiteX3" fmla="*/ 5161547 w 5161547"/>
              <a:gd name="connsiteY3" fmla="*/ 6864898 h 6864898"/>
              <a:gd name="connsiteX4" fmla="*/ 12031 w 5161547"/>
              <a:gd name="connsiteY4" fmla="*/ 6864898 h 6864898"/>
              <a:gd name="connsiteX0" fmla="*/ 5 w 7170826"/>
              <a:gd name="connsiteY0" fmla="*/ 6880940 h 6880940"/>
              <a:gd name="connsiteX1" fmla="*/ 2009279 w 7170826"/>
              <a:gd name="connsiteY1" fmla="*/ 0 h 6880940"/>
              <a:gd name="connsiteX2" fmla="*/ 6412837 w 7170826"/>
              <a:gd name="connsiteY2" fmla="*/ 32084 h 6880940"/>
              <a:gd name="connsiteX3" fmla="*/ 7170826 w 7170826"/>
              <a:gd name="connsiteY3" fmla="*/ 6864898 h 6880940"/>
              <a:gd name="connsiteX4" fmla="*/ 5 w 7170826"/>
              <a:gd name="connsiteY4" fmla="*/ 6880940 h 6880940"/>
              <a:gd name="connsiteX0" fmla="*/ 5 w 6412837"/>
              <a:gd name="connsiteY0" fmla="*/ 6880940 h 6880940"/>
              <a:gd name="connsiteX1" fmla="*/ 2009279 w 6412837"/>
              <a:gd name="connsiteY1" fmla="*/ 0 h 6880940"/>
              <a:gd name="connsiteX2" fmla="*/ 6412837 w 6412837"/>
              <a:gd name="connsiteY2" fmla="*/ 32084 h 6880940"/>
              <a:gd name="connsiteX3" fmla="*/ 5037226 w 6412837"/>
              <a:gd name="connsiteY3" fmla="*/ 6848856 h 6880940"/>
              <a:gd name="connsiteX4" fmla="*/ 5 w 6412837"/>
              <a:gd name="connsiteY4" fmla="*/ 6880940 h 6880940"/>
              <a:gd name="connsiteX0" fmla="*/ 5 w 6432889"/>
              <a:gd name="connsiteY0" fmla="*/ 6880940 h 6880940"/>
              <a:gd name="connsiteX1" fmla="*/ 2009279 w 6432889"/>
              <a:gd name="connsiteY1" fmla="*/ 0 h 6880940"/>
              <a:gd name="connsiteX2" fmla="*/ 6412837 w 6432889"/>
              <a:gd name="connsiteY2" fmla="*/ 32084 h 6880940"/>
              <a:gd name="connsiteX3" fmla="*/ 6432889 w 6432889"/>
              <a:gd name="connsiteY3" fmla="*/ 6880940 h 6880940"/>
              <a:gd name="connsiteX4" fmla="*/ 5 w 6432889"/>
              <a:gd name="connsiteY4" fmla="*/ 6880940 h 6880940"/>
              <a:gd name="connsiteX0" fmla="*/ 0 w 6432884"/>
              <a:gd name="connsiteY0" fmla="*/ 6880940 h 6880940"/>
              <a:gd name="connsiteX1" fmla="*/ 2009274 w 6432884"/>
              <a:gd name="connsiteY1" fmla="*/ 0 h 6880940"/>
              <a:gd name="connsiteX2" fmla="*/ 6412832 w 6432884"/>
              <a:gd name="connsiteY2" fmla="*/ 32084 h 6880940"/>
              <a:gd name="connsiteX3" fmla="*/ 6432884 w 6432884"/>
              <a:gd name="connsiteY3" fmla="*/ 6880940 h 6880940"/>
              <a:gd name="connsiteX4" fmla="*/ 0 w 6432884"/>
              <a:gd name="connsiteY4" fmla="*/ 6880940 h 6880940"/>
              <a:gd name="connsiteX0" fmla="*/ 0 w 6432884"/>
              <a:gd name="connsiteY0" fmla="*/ 6880940 h 6880940"/>
              <a:gd name="connsiteX1" fmla="*/ 2009274 w 6432884"/>
              <a:gd name="connsiteY1" fmla="*/ 0 h 6880940"/>
              <a:gd name="connsiteX2" fmla="*/ 6412832 w 6432884"/>
              <a:gd name="connsiteY2" fmla="*/ 32084 h 6880940"/>
              <a:gd name="connsiteX3" fmla="*/ 6432884 w 6432884"/>
              <a:gd name="connsiteY3" fmla="*/ 6880940 h 6880940"/>
              <a:gd name="connsiteX4" fmla="*/ 0 w 6432884"/>
              <a:gd name="connsiteY4" fmla="*/ 6880940 h 6880940"/>
              <a:gd name="connsiteX0" fmla="*/ 0 w 6432884"/>
              <a:gd name="connsiteY0" fmla="*/ 6880940 h 6880940"/>
              <a:gd name="connsiteX1" fmla="*/ 2009274 w 6432884"/>
              <a:gd name="connsiteY1" fmla="*/ 0 h 6880940"/>
              <a:gd name="connsiteX2" fmla="*/ 6412832 w 6432884"/>
              <a:gd name="connsiteY2" fmla="*/ 32084 h 6880940"/>
              <a:gd name="connsiteX3" fmla="*/ 6432884 w 6432884"/>
              <a:gd name="connsiteY3" fmla="*/ 6880940 h 6880940"/>
              <a:gd name="connsiteX4" fmla="*/ 0 w 6432884"/>
              <a:gd name="connsiteY4" fmla="*/ 6880940 h 6880940"/>
              <a:gd name="connsiteX0" fmla="*/ 0 w 6435057"/>
              <a:gd name="connsiteY0" fmla="*/ 6880940 h 6880940"/>
              <a:gd name="connsiteX1" fmla="*/ 2009274 w 6435057"/>
              <a:gd name="connsiteY1" fmla="*/ 0 h 6880940"/>
              <a:gd name="connsiteX2" fmla="*/ 6435057 w 6435057"/>
              <a:gd name="connsiteY2" fmla="*/ 3509 h 6880940"/>
              <a:gd name="connsiteX3" fmla="*/ 6432884 w 6435057"/>
              <a:gd name="connsiteY3" fmla="*/ 6880940 h 6880940"/>
              <a:gd name="connsiteX4" fmla="*/ 0 w 6435057"/>
              <a:gd name="connsiteY4" fmla="*/ 6880940 h 68809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35057" h="6880940">
                <a:moveTo>
                  <a:pt x="0" y="6880940"/>
                </a:moveTo>
                <a:cubicBezTo>
                  <a:pt x="1632284" y="1111504"/>
                  <a:pt x="1259305" y="2593099"/>
                  <a:pt x="2009274" y="0"/>
                </a:cubicBezTo>
                <a:lnTo>
                  <a:pt x="6435057" y="3509"/>
                </a:lnTo>
                <a:cubicBezTo>
                  <a:pt x="6434333" y="2295986"/>
                  <a:pt x="6433608" y="4588463"/>
                  <a:pt x="6432884" y="6880940"/>
                </a:cubicBezTo>
                <a:lnTo>
                  <a:pt x="0" y="688094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4" name="Picture 13">
            <a:extLst>
              <a:ext uri="{FF2B5EF4-FFF2-40B4-BE49-F238E27FC236}">
                <a16:creationId xmlns:a16="http://schemas.microsoft.com/office/drawing/2014/main" id="{2CD16666-014C-234E-A811-AA7F3F2DE294}"/>
              </a:ext>
            </a:extLst>
          </p:cNvPr>
          <p:cNvPicPr>
            <a:picLocks noChangeAspect="1"/>
          </p:cNvPicPr>
          <p:nvPr/>
        </p:nvPicPr>
        <p:blipFill rotWithShape="1">
          <a:blip r:embed="rId2" cstate="email">
            <a:alphaModFix amt="85000"/>
            <a:extLst>
              <a:ext uri="{28A0092B-C50C-407E-A947-70E740481C1C}">
                <a14:useLocalDpi xmlns:a14="http://schemas.microsoft.com/office/drawing/2010/main"/>
              </a:ext>
            </a:extLst>
          </a:blip>
          <a:srcRect/>
          <a:stretch/>
        </p:blipFill>
        <p:spPr>
          <a:xfrm>
            <a:off x="4270571" y="22942"/>
            <a:ext cx="4873433" cy="6857998"/>
          </a:xfrm>
          <a:prstGeom prst="rect">
            <a:avLst/>
          </a:prstGeom>
        </p:spPr>
      </p:pic>
      <p:cxnSp>
        <p:nvCxnSpPr>
          <p:cNvPr id="9" name="Straight Connector 8">
            <a:extLst>
              <a:ext uri="{FF2B5EF4-FFF2-40B4-BE49-F238E27FC236}">
                <a16:creationId xmlns:a16="http://schemas.microsoft.com/office/drawing/2014/main" id="{09946029-0B82-454C-A873-71FA9BB56775}"/>
              </a:ext>
            </a:extLst>
          </p:cNvPr>
          <p:cNvCxnSpPr>
            <a:cxnSpLocks/>
          </p:cNvCxnSpPr>
          <p:nvPr/>
        </p:nvCxnSpPr>
        <p:spPr>
          <a:xfrm>
            <a:off x="1345407" y="6400800"/>
            <a:ext cx="3084862"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6BD7873E-4C27-2A40-963F-1121AD41EE7C}"/>
              </a:ext>
            </a:extLst>
          </p:cNvPr>
          <p:cNvSpPr>
            <a:spLocks noGrp="1"/>
          </p:cNvSpPr>
          <p:nvPr>
            <p:ph type="sldNum" sz="quarter" idx="12"/>
          </p:nvPr>
        </p:nvSpPr>
        <p:spPr>
          <a:xfrm>
            <a:off x="8555067" y="6152837"/>
            <a:ext cx="319966" cy="382479"/>
          </a:xfrm>
        </p:spPr>
        <p:txBody>
          <a:bodyPr/>
          <a:lstStyle>
            <a:lvl1pPr algn="ctr">
              <a:defRPr sz="750">
                <a:solidFill>
                  <a:schemeClr val="tx1"/>
                </a:solidFill>
              </a:defRPr>
            </a:lvl1pPr>
          </a:lstStyle>
          <a:p>
            <a:fld id="{AAAAD927-EFF0-E346-BC14-1520C79469CC}" type="slidenum">
              <a:rPr lang="en-US" smtClean="0"/>
              <a:pPr/>
              <a:t>‹#›</a:t>
            </a:fld>
            <a:endParaRPr lang="en-US"/>
          </a:p>
        </p:txBody>
      </p:sp>
      <p:sp>
        <p:nvSpPr>
          <p:cNvPr id="19" name="Content Placeholder 2">
            <a:extLst>
              <a:ext uri="{FF2B5EF4-FFF2-40B4-BE49-F238E27FC236}">
                <a16:creationId xmlns:a16="http://schemas.microsoft.com/office/drawing/2014/main" id="{FCBED96C-393B-9144-B0BB-16C0CFFF9302}"/>
              </a:ext>
            </a:extLst>
          </p:cNvPr>
          <p:cNvSpPr>
            <a:spLocks noGrp="1"/>
          </p:cNvSpPr>
          <p:nvPr>
            <p:ph idx="1"/>
          </p:nvPr>
        </p:nvSpPr>
        <p:spPr>
          <a:xfrm>
            <a:off x="298977" y="1104050"/>
            <a:ext cx="4978228" cy="4820842"/>
          </a:xfrm>
          <a:custGeom>
            <a:avLst/>
            <a:gdLst>
              <a:gd name="connsiteX0" fmla="*/ 0 w 5842507"/>
              <a:gd name="connsiteY0" fmla="*/ 0 h 4807589"/>
              <a:gd name="connsiteX1" fmla="*/ 5842507 w 5842507"/>
              <a:gd name="connsiteY1" fmla="*/ 0 h 4807589"/>
              <a:gd name="connsiteX2" fmla="*/ 5842507 w 5842507"/>
              <a:gd name="connsiteY2" fmla="*/ 4807589 h 4807589"/>
              <a:gd name="connsiteX3" fmla="*/ 0 w 5842507"/>
              <a:gd name="connsiteY3" fmla="*/ 4807589 h 4807589"/>
              <a:gd name="connsiteX4" fmla="*/ 0 w 5842507"/>
              <a:gd name="connsiteY4" fmla="*/ 0 h 4807589"/>
              <a:gd name="connsiteX0" fmla="*/ 0 w 5842507"/>
              <a:gd name="connsiteY0" fmla="*/ 0 h 4807589"/>
              <a:gd name="connsiteX1" fmla="*/ 5842507 w 5842507"/>
              <a:gd name="connsiteY1" fmla="*/ 0 h 4807589"/>
              <a:gd name="connsiteX2" fmla="*/ 5471446 w 5842507"/>
              <a:gd name="connsiteY2" fmla="*/ 4807589 h 4807589"/>
              <a:gd name="connsiteX3" fmla="*/ 0 w 5842507"/>
              <a:gd name="connsiteY3" fmla="*/ 4807589 h 4807589"/>
              <a:gd name="connsiteX4" fmla="*/ 0 w 5842507"/>
              <a:gd name="connsiteY4" fmla="*/ 0 h 4807589"/>
              <a:gd name="connsiteX0" fmla="*/ 0 w 6637637"/>
              <a:gd name="connsiteY0" fmla="*/ 0 h 4807589"/>
              <a:gd name="connsiteX1" fmla="*/ 6637637 w 6637637"/>
              <a:gd name="connsiteY1" fmla="*/ 0 h 4807589"/>
              <a:gd name="connsiteX2" fmla="*/ 5471446 w 6637637"/>
              <a:gd name="connsiteY2" fmla="*/ 4807589 h 4807589"/>
              <a:gd name="connsiteX3" fmla="*/ 0 w 6637637"/>
              <a:gd name="connsiteY3" fmla="*/ 4807589 h 4807589"/>
              <a:gd name="connsiteX4" fmla="*/ 0 w 6637637"/>
              <a:gd name="connsiteY4" fmla="*/ 0 h 4807589"/>
              <a:gd name="connsiteX0" fmla="*/ 0 w 6637637"/>
              <a:gd name="connsiteY0" fmla="*/ 0 h 4820842"/>
              <a:gd name="connsiteX1" fmla="*/ 6637637 w 6637637"/>
              <a:gd name="connsiteY1" fmla="*/ 0 h 4820842"/>
              <a:gd name="connsiteX2" fmla="*/ 5312420 w 6637637"/>
              <a:gd name="connsiteY2" fmla="*/ 4820842 h 4820842"/>
              <a:gd name="connsiteX3" fmla="*/ 0 w 6637637"/>
              <a:gd name="connsiteY3" fmla="*/ 4807589 h 4820842"/>
              <a:gd name="connsiteX4" fmla="*/ 0 w 6637637"/>
              <a:gd name="connsiteY4" fmla="*/ 0 h 48208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37637" h="4820842">
                <a:moveTo>
                  <a:pt x="0" y="0"/>
                </a:moveTo>
                <a:lnTo>
                  <a:pt x="6637637" y="0"/>
                </a:lnTo>
                <a:lnTo>
                  <a:pt x="5312420" y="4820842"/>
                </a:lnTo>
                <a:lnTo>
                  <a:pt x="0" y="4807589"/>
                </a:lnTo>
                <a:lnTo>
                  <a:pt x="0" y="0"/>
                </a:lnTo>
                <a:close/>
              </a:path>
            </a:pathLst>
          </a:custGeom>
        </p:spPr>
        <p:txBody>
          <a:bodyPr bIns="91440"/>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8B1621A4-F142-C948-AB3E-2780E97DFE2B}"/>
              </a:ext>
            </a:extLst>
          </p:cNvPr>
          <p:cNvSpPr>
            <a:spLocks noGrp="1"/>
          </p:cNvSpPr>
          <p:nvPr>
            <p:ph idx="13"/>
          </p:nvPr>
        </p:nvSpPr>
        <p:spPr>
          <a:xfrm>
            <a:off x="5862965" y="1103018"/>
            <a:ext cx="2919711" cy="4808633"/>
          </a:xfrm>
          <a:prstGeom prst="rect">
            <a:avLst/>
          </a:prstGeom>
        </p:spPr>
        <p:txBody>
          <a:bodyPr bIns="91440"/>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itle 1">
            <a:extLst>
              <a:ext uri="{FF2B5EF4-FFF2-40B4-BE49-F238E27FC236}">
                <a16:creationId xmlns:a16="http://schemas.microsoft.com/office/drawing/2014/main" id="{A82AEC50-A6A3-FA46-9202-E1D068319A3B}"/>
              </a:ext>
            </a:extLst>
          </p:cNvPr>
          <p:cNvSpPr>
            <a:spLocks noGrp="1"/>
          </p:cNvSpPr>
          <p:nvPr>
            <p:ph type="title"/>
          </p:nvPr>
        </p:nvSpPr>
        <p:spPr>
          <a:xfrm>
            <a:off x="298979" y="365130"/>
            <a:ext cx="5240763" cy="383182"/>
          </a:xfrm>
          <a:prstGeom prst="rect">
            <a:avLst/>
          </a:prstGeom>
        </p:spPr>
        <p:txBody>
          <a:bodyPr anchor="t">
            <a:noAutofit/>
          </a:bodyPr>
          <a:lstStyle>
            <a:lvl1pPr>
              <a:defRPr>
                <a:solidFill>
                  <a:schemeClr val="accent2"/>
                </a:solidFill>
              </a:defRPr>
            </a:lvl1pPr>
          </a:lstStyle>
          <a:p>
            <a:r>
              <a:rPr lang="en-US"/>
              <a:t>Click to edit Master title style</a:t>
            </a:r>
          </a:p>
        </p:txBody>
      </p:sp>
      <p:pic>
        <p:nvPicPr>
          <p:cNvPr id="11" name="Picture 10">
            <a:extLst>
              <a:ext uri="{FF2B5EF4-FFF2-40B4-BE49-F238E27FC236}">
                <a16:creationId xmlns:a16="http://schemas.microsoft.com/office/drawing/2014/main" id="{B1187A6A-1AF4-9549-90E3-345BAE6F81BC}"/>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298979" y="6282549"/>
            <a:ext cx="955010" cy="213171"/>
          </a:xfrm>
          <a:prstGeom prst="rect">
            <a:avLst/>
          </a:prstGeom>
        </p:spPr>
      </p:pic>
      <p:sp>
        <p:nvSpPr>
          <p:cNvPr id="15" name="Pentagon 14">
            <a:extLst>
              <a:ext uri="{FF2B5EF4-FFF2-40B4-BE49-F238E27FC236}">
                <a16:creationId xmlns:a16="http://schemas.microsoft.com/office/drawing/2014/main" id="{87C9921C-A35B-AF41-BDEB-63FEBEF2E0CA}"/>
              </a:ext>
            </a:extLst>
          </p:cNvPr>
          <p:cNvSpPr/>
          <p:nvPr userDrawn="1"/>
        </p:nvSpPr>
        <p:spPr>
          <a:xfrm>
            <a:off x="1" y="365130"/>
            <a:ext cx="268970" cy="324255"/>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2165089034"/>
      </p:ext>
    </p:extLst>
  </p:cSld>
  <p:clrMapOvr>
    <a:masterClrMapping/>
  </p:clrMapOvr>
  <p:hf hdr="0" ftr="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t chart">
    <p:bg>
      <p:bgPr>
        <a:solidFill>
          <a:schemeClr val="bg1"/>
        </a:solidFill>
        <a:effectLst/>
      </p:bgPr>
    </p:bg>
    <p:spTree>
      <p:nvGrpSpPr>
        <p:cNvPr id="1" name=""/>
        <p:cNvGrpSpPr/>
        <p:nvPr/>
      </p:nvGrpSpPr>
      <p:grpSpPr>
        <a:xfrm>
          <a:off x="0" y="0"/>
          <a:ext cx="0" cy="0"/>
          <a:chOff x="0" y="0"/>
          <a:chExt cx="0" cy="0"/>
        </a:xfrm>
      </p:grpSpPr>
      <p:sp>
        <p:nvSpPr>
          <p:cNvPr id="7" name="Chart Placeholder 6">
            <a:extLst>
              <a:ext uri="{FF2B5EF4-FFF2-40B4-BE49-F238E27FC236}">
                <a16:creationId xmlns:a16="http://schemas.microsoft.com/office/drawing/2014/main" id="{42C6309A-E13A-5B4A-9D3D-3AB1E4F7EF03}"/>
              </a:ext>
            </a:extLst>
          </p:cNvPr>
          <p:cNvSpPr>
            <a:spLocks noGrp="1"/>
          </p:cNvSpPr>
          <p:nvPr>
            <p:ph type="chart" sz="quarter" idx="13"/>
          </p:nvPr>
        </p:nvSpPr>
        <p:spPr>
          <a:xfrm>
            <a:off x="298978" y="1103011"/>
            <a:ext cx="8576054" cy="4771690"/>
          </a:xfrm>
        </p:spPr>
        <p:txBody>
          <a:bodyPr lIns="91440" tIns="91440" rIns="91440" bIns="91440"/>
          <a:lstStyle/>
          <a:p>
            <a:r>
              <a:rPr lang="en-US"/>
              <a:t>Click icon to add chart</a:t>
            </a:r>
          </a:p>
        </p:txBody>
      </p:sp>
      <p:sp>
        <p:nvSpPr>
          <p:cNvPr id="18" name="Slide Number Placeholder 5">
            <a:extLst>
              <a:ext uri="{FF2B5EF4-FFF2-40B4-BE49-F238E27FC236}">
                <a16:creationId xmlns:a16="http://schemas.microsoft.com/office/drawing/2014/main" id="{D8EE1CE6-6936-4845-8418-8E9929873D4E}"/>
              </a:ext>
            </a:extLst>
          </p:cNvPr>
          <p:cNvSpPr>
            <a:spLocks noGrp="1"/>
          </p:cNvSpPr>
          <p:nvPr>
            <p:ph type="sldNum" sz="quarter" idx="12"/>
          </p:nvPr>
        </p:nvSpPr>
        <p:spPr>
          <a:xfrm>
            <a:off x="8555067" y="6152837"/>
            <a:ext cx="319966" cy="382479"/>
          </a:xfrm>
        </p:spPr>
        <p:txBody>
          <a:bodyPr/>
          <a:lstStyle>
            <a:lvl1pPr algn="ctr">
              <a:defRPr sz="750">
                <a:solidFill>
                  <a:schemeClr val="tx1"/>
                </a:solidFill>
              </a:defRPr>
            </a:lvl1pPr>
          </a:lstStyle>
          <a:p>
            <a:fld id="{AAAAD927-EFF0-E346-BC14-1520C79469CC}" type="slidenum">
              <a:rPr lang="en-US" smtClean="0"/>
              <a:pPr/>
              <a:t>‹#›</a:t>
            </a:fld>
            <a:endParaRPr lang="en-US"/>
          </a:p>
        </p:txBody>
      </p:sp>
      <p:sp>
        <p:nvSpPr>
          <p:cNvPr id="9" name="Title 1">
            <a:extLst>
              <a:ext uri="{FF2B5EF4-FFF2-40B4-BE49-F238E27FC236}">
                <a16:creationId xmlns:a16="http://schemas.microsoft.com/office/drawing/2014/main" id="{317E69B9-B819-1745-8A7F-3FFD4C6E592E}"/>
              </a:ext>
            </a:extLst>
          </p:cNvPr>
          <p:cNvSpPr>
            <a:spLocks noGrp="1"/>
          </p:cNvSpPr>
          <p:nvPr>
            <p:ph type="title"/>
          </p:nvPr>
        </p:nvSpPr>
        <p:spPr>
          <a:xfrm>
            <a:off x="298978" y="365130"/>
            <a:ext cx="8576054" cy="383182"/>
          </a:xfrm>
          <a:prstGeom prst="rect">
            <a:avLst/>
          </a:prstGeom>
        </p:spPr>
        <p:txBody>
          <a:bodyPr anchor="t">
            <a:noAutofit/>
          </a:bodyPr>
          <a:lstStyle>
            <a:lvl1pPr>
              <a:defRPr>
                <a:solidFill>
                  <a:schemeClr val="accent2"/>
                </a:solidFill>
              </a:defRPr>
            </a:lvl1pPr>
          </a:lstStyle>
          <a:p>
            <a:r>
              <a:rPr lang="en-US"/>
              <a:t>Click to edit Master title style</a:t>
            </a:r>
          </a:p>
        </p:txBody>
      </p:sp>
      <p:cxnSp>
        <p:nvCxnSpPr>
          <p:cNvPr id="11" name="Straight Connector 10">
            <a:extLst>
              <a:ext uri="{FF2B5EF4-FFF2-40B4-BE49-F238E27FC236}">
                <a16:creationId xmlns:a16="http://schemas.microsoft.com/office/drawing/2014/main" id="{EB5A9AAE-28BB-5B48-91F1-7A00C18415B2}"/>
              </a:ext>
            </a:extLst>
          </p:cNvPr>
          <p:cNvCxnSpPr>
            <a:cxnSpLocks/>
          </p:cNvCxnSpPr>
          <p:nvPr/>
        </p:nvCxnSpPr>
        <p:spPr>
          <a:xfrm>
            <a:off x="1345406" y="6400800"/>
            <a:ext cx="711824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9F398918-2235-2848-BA9E-EFD1499DC35A}"/>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298979" y="6282549"/>
            <a:ext cx="955010" cy="213171"/>
          </a:xfrm>
          <a:prstGeom prst="rect">
            <a:avLst/>
          </a:prstGeom>
        </p:spPr>
      </p:pic>
      <p:sp>
        <p:nvSpPr>
          <p:cNvPr id="10" name="Pentagon 9">
            <a:extLst>
              <a:ext uri="{FF2B5EF4-FFF2-40B4-BE49-F238E27FC236}">
                <a16:creationId xmlns:a16="http://schemas.microsoft.com/office/drawing/2014/main" id="{46C28ABE-9780-1644-8CEE-74BDAE12D17E}"/>
              </a:ext>
            </a:extLst>
          </p:cNvPr>
          <p:cNvSpPr/>
          <p:nvPr userDrawn="1"/>
        </p:nvSpPr>
        <p:spPr>
          <a:xfrm>
            <a:off x="1" y="365130"/>
            <a:ext cx="268970" cy="324255"/>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3503776913"/>
      </p:ext>
    </p:extLst>
  </p:cSld>
  <p:clrMapOvr>
    <a:masterClrMapping/>
  </p:clrMapOvr>
  <p:hf hdr="0" ftr="0"/>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ntent headline only">
    <p:bg>
      <p:bgPr>
        <a:solidFill>
          <a:schemeClr val="bg1"/>
        </a:solidFill>
        <a:effectLst/>
      </p:bgPr>
    </p:bg>
    <p:spTree>
      <p:nvGrpSpPr>
        <p:cNvPr id="1" name=""/>
        <p:cNvGrpSpPr/>
        <p:nvPr/>
      </p:nvGrpSpPr>
      <p:grpSpPr>
        <a:xfrm>
          <a:off x="0" y="0"/>
          <a:ext cx="0" cy="0"/>
          <a:chOff x="0" y="0"/>
          <a:chExt cx="0" cy="0"/>
        </a:xfrm>
      </p:grpSpPr>
      <p:sp>
        <p:nvSpPr>
          <p:cNvPr id="13" name="Slide Number Placeholder 5">
            <a:extLst>
              <a:ext uri="{FF2B5EF4-FFF2-40B4-BE49-F238E27FC236}">
                <a16:creationId xmlns:a16="http://schemas.microsoft.com/office/drawing/2014/main" id="{D7D05A7A-952E-5F4E-A2FF-133CB4B30582}"/>
              </a:ext>
            </a:extLst>
          </p:cNvPr>
          <p:cNvSpPr>
            <a:spLocks noGrp="1"/>
          </p:cNvSpPr>
          <p:nvPr>
            <p:ph type="sldNum" sz="quarter" idx="12"/>
          </p:nvPr>
        </p:nvSpPr>
        <p:spPr>
          <a:xfrm>
            <a:off x="8555067" y="6152837"/>
            <a:ext cx="319966" cy="382479"/>
          </a:xfrm>
        </p:spPr>
        <p:txBody>
          <a:bodyPr/>
          <a:lstStyle>
            <a:lvl1pPr algn="ctr">
              <a:defRPr sz="750">
                <a:solidFill>
                  <a:schemeClr val="tx1"/>
                </a:solidFill>
              </a:defRPr>
            </a:lvl1pPr>
          </a:lstStyle>
          <a:p>
            <a:fld id="{AAAAD927-EFF0-E346-BC14-1520C79469CC}" type="slidenum">
              <a:rPr lang="en-US" smtClean="0"/>
              <a:pPr/>
              <a:t>‹#›</a:t>
            </a:fld>
            <a:endParaRPr lang="en-US"/>
          </a:p>
        </p:txBody>
      </p:sp>
      <p:sp>
        <p:nvSpPr>
          <p:cNvPr id="14" name="Title 1">
            <a:extLst>
              <a:ext uri="{FF2B5EF4-FFF2-40B4-BE49-F238E27FC236}">
                <a16:creationId xmlns:a16="http://schemas.microsoft.com/office/drawing/2014/main" id="{18D8CF9F-0268-4542-B66C-42FEA531CC40}"/>
              </a:ext>
            </a:extLst>
          </p:cNvPr>
          <p:cNvSpPr>
            <a:spLocks noGrp="1"/>
          </p:cNvSpPr>
          <p:nvPr>
            <p:ph type="title"/>
          </p:nvPr>
        </p:nvSpPr>
        <p:spPr>
          <a:xfrm>
            <a:off x="298978" y="365130"/>
            <a:ext cx="8576054" cy="383182"/>
          </a:xfrm>
          <a:prstGeom prst="rect">
            <a:avLst/>
          </a:prstGeom>
        </p:spPr>
        <p:txBody>
          <a:bodyPr anchor="t">
            <a:noAutofit/>
          </a:bodyPr>
          <a:lstStyle>
            <a:lvl1pPr>
              <a:defRPr>
                <a:solidFill>
                  <a:schemeClr val="accent2"/>
                </a:solidFill>
              </a:defRPr>
            </a:lvl1pPr>
          </a:lstStyle>
          <a:p>
            <a:r>
              <a:rPr lang="en-US"/>
              <a:t>Click to edit Master title style</a:t>
            </a:r>
          </a:p>
        </p:txBody>
      </p:sp>
      <p:cxnSp>
        <p:nvCxnSpPr>
          <p:cNvPr id="8" name="Straight Connector 7">
            <a:extLst>
              <a:ext uri="{FF2B5EF4-FFF2-40B4-BE49-F238E27FC236}">
                <a16:creationId xmlns:a16="http://schemas.microsoft.com/office/drawing/2014/main" id="{54174A7F-4FB0-B64A-AA6B-95457665F756}"/>
              </a:ext>
            </a:extLst>
          </p:cNvPr>
          <p:cNvCxnSpPr>
            <a:cxnSpLocks/>
          </p:cNvCxnSpPr>
          <p:nvPr/>
        </p:nvCxnSpPr>
        <p:spPr>
          <a:xfrm>
            <a:off x="1345406" y="6400800"/>
            <a:ext cx="711824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E3CBAAB4-A739-F747-8E6C-9292F41DAAAD}"/>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298979" y="6282549"/>
            <a:ext cx="955010" cy="213171"/>
          </a:xfrm>
          <a:prstGeom prst="rect">
            <a:avLst/>
          </a:prstGeom>
        </p:spPr>
      </p:pic>
      <p:sp>
        <p:nvSpPr>
          <p:cNvPr id="9" name="Pentagon 8">
            <a:extLst>
              <a:ext uri="{FF2B5EF4-FFF2-40B4-BE49-F238E27FC236}">
                <a16:creationId xmlns:a16="http://schemas.microsoft.com/office/drawing/2014/main" id="{FD104768-1004-6D44-881B-710927267D4A}"/>
              </a:ext>
            </a:extLst>
          </p:cNvPr>
          <p:cNvSpPr/>
          <p:nvPr userDrawn="1"/>
        </p:nvSpPr>
        <p:spPr>
          <a:xfrm>
            <a:off x="1" y="365130"/>
            <a:ext cx="268970" cy="324255"/>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1067778800"/>
      </p:ext>
    </p:extLst>
  </p:cSld>
  <p:clrMapOvr>
    <a:masterClrMapping/>
  </p:clrMapOvr>
  <p:hf hdr="0" ftr="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Blank">
    <p:bg>
      <p:bgPr>
        <a:solidFill>
          <a:schemeClr val="bg1"/>
        </a:solidFill>
        <a:effectLst/>
      </p:bgPr>
    </p:bg>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93061F96-40C4-E741-8071-BEF3D13B03DC}"/>
              </a:ext>
            </a:extLst>
          </p:cNvPr>
          <p:cNvCxnSpPr>
            <a:cxnSpLocks/>
          </p:cNvCxnSpPr>
          <p:nvPr/>
        </p:nvCxnSpPr>
        <p:spPr>
          <a:xfrm>
            <a:off x="1345406" y="6400800"/>
            <a:ext cx="711824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AFC8392B-B76E-4948-870F-50A5F2DEBE9C}"/>
              </a:ext>
            </a:extLst>
          </p:cNvPr>
          <p:cNvSpPr>
            <a:spLocks noGrp="1"/>
          </p:cNvSpPr>
          <p:nvPr>
            <p:ph type="sldNum" sz="quarter" idx="12"/>
          </p:nvPr>
        </p:nvSpPr>
        <p:spPr>
          <a:xfrm>
            <a:off x="8555067" y="6152837"/>
            <a:ext cx="319966" cy="382479"/>
          </a:xfrm>
        </p:spPr>
        <p:txBody>
          <a:bodyPr/>
          <a:lstStyle>
            <a:lvl1pPr algn="ctr">
              <a:defRPr sz="750">
                <a:solidFill>
                  <a:schemeClr val="tx1"/>
                </a:solidFill>
              </a:defRPr>
            </a:lvl1pPr>
          </a:lstStyle>
          <a:p>
            <a:fld id="{A3BD6AFC-2668-8C48-A8FC-4E54F232CC34}" type="slidenum">
              <a:rPr lang="en-US" smtClean="0"/>
              <a:pPr/>
              <a:t>‹#›</a:t>
            </a:fld>
            <a:endParaRPr lang="en-US"/>
          </a:p>
        </p:txBody>
      </p:sp>
      <p:cxnSp>
        <p:nvCxnSpPr>
          <p:cNvPr id="7" name="Straight Connector 6">
            <a:extLst>
              <a:ext uri="{FF2B5EF4-FFF2-40B4-BE49-F238E27FC236}">
                <a16:creationId xmlns:a16="http://schemas.microsoft.com/office/drawing/2014/main" id="{6419F56C-F3A1-7B4B-9D84-BCAADD2D2C1A}"/>
              </a:ext>
            </a:extLst>
          </p:cNvPr>
          <p:cNvCxnSpPr>
            <a:cxnSpLocks/>
          </p:cNvCxnSpPr>
          <p:nvPr userDrawn="1"/>
        </p:nvCxnSpPr>
        <p:spPr>
          <a:xfrm>
            <a:off x="1345406" y="6400800"/>
            <a:ext cx="711824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53ACF8DD-A154-A24B-BA77-C901AE04FC8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298979" y="6282549"/>
            <a:ext cx="955010" cy="213171"/>
          </a:xfrm>
          <a:prstGeom prst="rect">
            <a:avLst/>
          </a:prstGeom>
        </p:spPr>
      </p:pic>
    </p:spTree>
    <p:extLst>
      <p:ext uri="{BB962C8B-B14F-4D97-AF65-F5344CB8AC3E}">
        <p14:creationId xmlns:p14="http://schemas.microsoft.com/office/powerpoint/2010/main" val="246364719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B4832EB-3006-EB43-B27D-25E41CF23DE9}"/>
              </a:ext>
            </a:extLst>
          </p:cNvPr>
          <p:cNvPicPr>
            <a:picLocks noChangeAspect="1"/>
          </p:cNvPicPr>
          <p:nvPr userDrawn="1"/>
        </p:nvPicPr>
        <p:blipFill rotWithShape="1">
          <a:blip r:embed="rId2" cstate="screen">
            <a:alphaModFix amt="15000"/>
            <a:extLst>
              <a:ext uri="{28A0092B-C50C-407E-A947-70E740481C1C}">
                <a14:useLocalDpi xmlns:a14="http://schemas.microsoft.com/office/drawing/2010/main"/>
              </a:ext>
            </a:extLst>
          </a:blip>
          <a:srcRect r="-7566"/>
          <a:stretch/>
        </p:blipFill>
        <p:spPr>
          <a:xfrm>
            <a:off x="1837679" y="0"/>
            <a:ext cx="7865614" cy="4171731"/>
          </a:xfrm>
          <a:prstGeom prst="rect">
            <a:avLst/>
          </a:prstGeom>
        </p:spPr>
      </p:pic>
      <p:sp>
        <p:nvSpPr>
          <p:cNvPr id="7" name="Rectangle 6">
            <a:extLst>
              <a:ext uri="{FF2B5EF4-FFF2-40B4-BE49-F238E27FC236}">
                <a16:creationId xmlns:a16="http://schemas.microsoft.com/office/drawing/2014/main" id="{62909FAC-685F-4A45-9044-789792AD6EB2}"/>
              </a:ext>
            </a:extLst>
          </p:cNvPr>
          <p:cNvSpPr/>
          <p:nvPr userDrawn="1"/>
        </p:nvSpPr>
        <p:spPr>
          <a:xfrm>
            <a:off x="5" y="-1"/>
            <a:ext cx="8381999" cy="4253011"/>
          </a:xfrm>
          <a:prstGeom prst="rect">
            <a:avLst/>
          </a:prstGeom>
          <a:gradFill>
            <a:gsLst>
              <a:gs pos="48000">
                <a:schemeClr val="bg1"/>
              </a:gs>
              <a:gs pos="99000">
                <a:schemeClr val="bg1">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1" i="0">
              <a:latin typeface="Arial" panose="020B0604020202020204" pitchFamily="34" charset="0"/>
            </a:endParaRPr>
          </a:p>
        </p:txBody>
      </p:sp>
      <p:cxnSp>
        <p:nvCxnSpPr>
          <p:cNvPr id="8" name="Straight Connector 7">
            <a:extLst>
              <a:ext uri="{FF2B5EF4-FFF2-40B4-BE49-F238E27FC236}">
                <a16:creationId xmlns:a16="http://schemas.microsoft.com/office/drawing/2014/main" id="{8D0A5205-946D-4A4D-84FD-24B92093C9D8}"/>
              </a:ext>
            </a:extLst>
          </p:cNvPr>
          <p:cNvCxnSpPr>
            <a:cxnSpLocks/>
          </p:cNvCxnSpPr>
          <p:nvPr userDrawn="1"/>
        </p:nvCxnSpPr>
        <p:spPr>
          <a:xfrm>
            <a:off x="6059139" y="4306824"/>
            <a:ext cx="3084862"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4447FB70-1A4B-A74D-8B65-DCBA0515E94E}"/>
              </a:ext>
            </a:extLst>
          </p:cNvPr>
          <p:cNvSpPr/>
          <p:nvPr userDrawn="1"/>
        </p:nvSpPr>
        <p:spPr>
          <a:xfrm>
            <a:off x="-1" y="1353312"/>
            <a:ext cx="6099048" cy="4718304"/>
          </a:xfrm>
          <a:prstGeom prst="rect">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1" i="0">
              <a:solidFill>
                <a:srgbClr val="E81F2C"/>
              </a:solidFill>
              <a:latin typeface="Arial" panose="020B0604020202020204" pitchFamily="34" charset="0"/>
            </a:endParaRPr>
          </a:p>
        </p:txBody>
      </p:sp>
      <p:sp>
        <p:nvSpPr>
          <p:cNvPr id="10" name="Title 1">
            <a:extLst>
              <a:ext uri="{FF2B5EF4-FFF2-40B4-BE49-F238E27FC236}">
                <a16:creationId xmlns:a16="http://schemas.microsoft.com/office/drawing/2014/main" id="{8D60D05C-B4CC-7D4E-83E1-CFA5CE8E4864}"/>
              </a:ext>
            </a:extLst>
          </p:cNvPr>
          <p:cNvSpPr>
            <a:spLocks noGrp="1"/>
          </p:cNvSpPr>
          <p:nvPr>
            <p:ph type="ctrTitle" hasCustomPrompt="1"/>
          </p:nvPr>
        </p:nvSpPr>
        <p:spPr>
          <a:xfrm>
            <a:off x="5" y="2699092"/>
            <a:ext cx="6099047" cy="2228508"/>
          </a:xfrm>
        </p:spPr>
        <p:txBody>
          <a:bodyPr anchor="ctr">
            <a:noAutofit/>
          </a:bodyPr>
          <a:lstStyle>
            <a:lvl1pPr algn="ctr">
              <a:defRPr sz="5400" b="1" i="0">
                <a:solidFill>
                  <a:schemeClr val="accent1"/>
                </a:solidFill>
                <a:latin typeface="Arial" panose="020B0604020202020204" pitchFamily="34" charset="0"/>
                <a:cs typeface="Arial" panose="020B0604020202020204" pitchFamily="34" charset="0"/>
              </a:defRPr>
            </a:lvl1pPr>
          </a:lstStyle>
          <a:p>
            <a:r>
              <a:rPr lang="en-US"/>
              <a:t>Thank you</a:t>
            </a:r>
          </a:p>
        </p:txBody>
      </p:sp>
      <p:pic>
        <p:nvPicPr>
          <p:cNvPr id="12" name="Picture 11">
            <a:extLst>
              <a:ext uri="{FF2B5EF4-FFF2-40B4-BE49-F238E27FC236}">
                <a16:creationId xmlns:a16="http://schemas.microsoft.com/office/drawing/2014/main" id="{FE69910B-3BD0-1C46-9353-2CB663892F1F}"/>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6652552" y="4782123"/>
            <a:ext cx="1937936" cy="715399"/>
          </a:xfrm>
          <a:prstGeom prst="rect">
            <a:avLst/>
          </a:prstGeom>
        </p:spPr>
      </p:pic>
    </p:spTree>
    <p:extLst>
      <p:ext uri="{BB962C8B-B14F-4D97-AF65-F5344CB8AC3E}">
        <p14:creationId xmlns:p14="http://schemas.microsoft.com/office/powerpoint/2010/main" val="39638184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slideLayout" Target="../slideLayouts/slideLayout30.xml"/><Relationship Id="rId3" Type="http://schemas.openxmlformats.org/officeDocument/2006/relationships/slideLayout" Target="../slideLayouts/slideLayout15.xml"/><Relationship Id="rId21" Type="http://schemas.openxmlformats.org/officeDocument/2006/relationships/slideLayout" Target="../slideLayouts/slideLayout33.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slideLayout" Target="../slideLayouts/slideLayout3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7D21DA-2A80-48F5-BB1F-52404B8AAABA}" type="datetimeFigureOut">
              <a:rPr lang="en-US" smtClean="0"/>
              <a:t>10/12/2026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DFF6BB-BD56-4CC4-B8AA-350FB25B5CEF}" type="slidenum">
              <a:rPr lang="en-US" smtClean="0"/>
              <a:t>‹#›</a:t>
            </a:fld>
            <a:endParaRPr lang="en-US"/>
          </a:p>
        </p:txBody>
      </p:sp>
    </p:spTree>
    <p:extLst>
      <p:ext uri="{BB962C8B-B14F-4D97-AF65-F5344CB8AC3E}">
        <p14:creationId xmlns:p14="http://schemas.microsoft.com/office/powerpoint/2010/main" val="1486683658"/>
      </p:ext>
    </p:extLst>
  </p:cSld>
  <p:clrMap bg1="lt1" tx1="dk1" bg2="lt2" tx2="dk2" accent1="accent1" accent2="accent2" accent3="accent3" accent4="accent4" accent5="accent5" accent6="accent6" hlink="hlink" folHlink="folHlink"/>
  <p:sldLayoutIdLst>
    <p:sldLayoutId id="2147483661" r:id="rId1"/>
    <p:sldLayoutId id="2147483698"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F6BC80E-E144-064A-8A8C-D9268EA16744}"/>
              </a:ext>
            </a:extLst>
          </p:cNvPr>
          <p:cNvSpPr>
            <a:spLocks noGrp="1"/>
          </p:cNvSpPr>
          <p:nvPr>
            <p:ph type="title"/>
          </p:nvPr>
        </p:nvSpPr>
        <p:spPr>
          <a:xfrm>
            <a:off x="384810" y="365129"/>
            <a:ext cx="7886700" cy="1325563"/>
          </a:xfrm>
          <a:prstGeom prst="rect">
            <a:avLst/>
          </a:prstGeom>
        </p:spPr>
        <p:txBody>
          <a:bodyPr vert="horz" lIns="91440" tIns="45720" rIns="91440" bIns="45720" rtlCol="0" anchor="t">
            <a:noAutofit/>
          </a:bodyPr>
          <a:lstStyle/>
          <a:p>
            <a:r>
              <a:rPr lang="en-US"/>
              <a:t>Click to edit Master title style</a:t>
            </a:r>
          </a:p>
        </p:txBody>
      </p:sp>
      <p:sp>
        <p:nvSpPr>
          <p:cNvPr id="3" name="Text Placeholder 2">
            <a:extLst>
              <a:ext uri="{FF2B5EF4-FFF2-40B4-BE49-F238E27FC236}">
                <a16:creationId xmlns:a16="http://schemas.microsoft.com/office/drawing/2014/main" id="{DA9AD644-DEED-CE42-AF4E-08AADF903CB4}"/>
              </a:ext>
            </a:extLst>
          </p:cNvPr>
          <p:cNvSpPr>
            <a:spLocks noGrp="1"/>
          </p:cNvSpPr>
          <p:nvPr>
            <p:ph type="body" idx="1"/>
          </p:nvPr>
        </p:nvSpPr>
        <p:spPr>
          <a:xfrm>
            <a:off x="384810" y="1825625"/>
            <a:ext cx="7886700" cy="4351338"/>
          </a:xfrm>
          <a:prstGeom prst="rect">
            <a:avLst/>
          </a:prstGeom>
        </p:spPr>
        <p:txBody>
          <a:bodyPr vert="horz" lIns="91440" tIns="91440" rIns="91440" bIns="9144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DC9133-898D-B54C-807E-E4B9186E3601}"/>
              </a:ext>
            </a:extLst>
          </p:cNvPr>
          <p:cNvSpPr>
            <a:spLocks noGrp="1"/>
          </p:cNvSpPr>
          <p:nvPr>
            <p:ph type="dt" sz="half" idx="2"/>
          </p:nvPr>
        </p:nvSpPr>
        <p:spPr>
          <a:xfrm>
            <a:off x="689610" y="6356359"/>
            <a:ext cx="2057400" cy="365125"/>
          </a:xfrm>
          <a:prstGeom prst="rect">
            <a:avLst/>
          </a:prstGeom>
        </p:spPr>
        <p:txBody>
          <a:bodyPr vert="horz" lIns="91440" tIns="45720" rIns="91440" bIns="45720" rtlCol="0" anchor="ctr"/>
          <a:lstStyle>
            <a:lvl1pPr algn="l">
              <a:defRPr sz="900" b="0" i="0">
                <a:solidFill>
                  <a:schemeClr val="tx1">
                    <a:tint val="75000"/>
                  </a:schemeClr>
                </a:solidFill>
                <a:latin typeface="Arial" panose="020B0604020202020204" pitchFamily="34" charset="0"/>
                <a:ea typeface="Sharp Sans" pitchFamily="2" charset="77"/>
                <a:cs typeface="Arial" panose="020B0604020202020204" pitchFamily="34" charset="0"/>
              </a:defRPr>
            </a:lvl1pPr>
          </a:lstStyle>
          <a:p>
            <a:fld id="{D128FDEE-FB7F-C64B-ADA7-09DC86BF5A83}" type="datetime1">
              <a:rPr lang="en-US"/>
              <a:pPr/>
              <a:t>10/12/2026</a:t>
            </a:fld>
            <a:endParaRPr lang="en-US"/>
          </a:p>
        </p:txBody>
      </p:sp>
      <p:sp>
        <p:nvSpPr>
          <p:cNvPr id="5" name="Footer Placeholder 4">
            <a:extLst>
              <a:ext uri="{FF2B5EF4-FFF2-40B4-BE49-F238E27FC236}">
                <a16:creationId xmlns:a16="http://schemas.microsoft.com/office/drawing/2014/main" id="{BA0124CA-1D14-1643-81B4-0204314EF7A9}"/>
              </a:ext>
            </a:extLst>
          </p:cNvPr>
          <p:cNvSpPr>
            <a:spLocks noGrp="1"/>
          </p:cNvSpPr>
          <p:nvPr>
            <p:ph type="ftr" sz="quarter" idx="3"/>
          </p:nvPr>
        </p:nvSpPr>
        <p:spPr>
          <a:xfrm>
            <a:off x="3089910" y="6356359"/>
            <a:ext cx="3086100" cy="365125"/>
          </a:xfrm>
          <a:prstGeom prst="rect">
            <a:avLst/>
          </a:prstGeom>
        </p:spPr>
        <p:txBody>
          <a:bodyPr vert="horz" lIns="91440" tIns="45720" rIns="91440" bIns="45720" rtlCol="0" anchor="ctr"/>
          <a:lstStyle>
            <a:lvl1pPr algn="ctr">
              <a:defRPr sz="900" b="0" i="0">
                <a:solidFill>
                  <a:schemeClr val="tx1">
                    <a:tint val="75000"/>
                  </a:schemeClr>
                </a:solidFill>
                <a:latin typeface="Arial" panose="020B0604020202020204" pitchFamily="34" charset="0"/>
                <a:ea typeface="Sharp Sans" pitchFamily="2" charset="77"/>
                <a:cs typeface="Arial" panose="020B0604020202020204" pitchFamily="34" charset="0"/>
              </a:defRPr>
            </a:lvl1pPr>
          </a:lstStyle>
          <a:p>
            <a:endParaRPr lang="en-US"/>
          </a:p>
        </p:txBody>
      </p:sp>
      <p:sp>
        <p:nvSpPr>
          <p:cNvPr id="6" name="Slide Number Placeholder 5">
            <a:extLst>
              <a:ext uri="{FF2B5EF4-FFF2-40B4-BE49-F238E27FC236}">
                <a16:creationId xmlns:a16="http://schemas.microsoft.com/office/drawing/2014/main" id="{DF9A9A03-6F5C-C341-8844-50AF2A2E8351}"/>
              </a:ext>
            </a:extLst>
          </p:cNvPr>
          <p:cNvSpPr>
            <a:spLocks noGrp="1"/>
          </p:cNvSpPr>
          <p:nvPr>
            <p:ph type="sldNum" sz="quarter" idx="4"/>
          </p:nvPr>
        </p:nvSpPr>
        <p:spPr>
          <a:xfrm>
            <a:off x="6457950" y="6356359"/>
            <a:ext cx="2057400" cy="365125"/>
          </a:xfrm>
          <a:prstGeom prst="rect">
            <a:avLst/>
          </a:prstGeom>
        </p:spPr>
        <p:txBody>
          <a:bodyPr vert="horz" lIns="91440" tIns="45720" rIns="91440" bIns="45720" rtlCol="0" anchor="ctr"/>
          <a:lstStyle>
            <a:lvl1pPr algn="r">
              <a:defRPr sz="900" b="1" i="0">
                <a:solidFill>
                  <a:schemeClr val="tx1">
                    <a:tint val="75000"/>
                  </a:schemeClr>
                </a:solidFill>
                <a:latin typeface="Arial" panose="020B0604020202020204" pitchFamily="34" charset="0"/>
                <a:ea typeface="Sharp Sans Semibold" pitchFamily="2" charset="77"/>
                <a:cs typeface="Arial" panose="020B0604020202020204" pitchFamily="34" charset="0"/>
              </a:defRPr>
            </a:lvl1pPr>
          </a:lstStyle>
          <a:p>
            <a:fld id="{AAAAD927-EFF0-E346-BC14-1520C79469CC}" type="slidenum">
              <a:rPr lang="en-US" smtClean="0"/>
              <a:pPr/>
              <a:t>‹#›</a:t>
            </a:fld>
            <a:endParaRPr lang="en-US"/>
          </a:p>
        </p:txBody>
      </p:sp>
    </p:spTree>
    <p:extLst>
      <p:ext uri="{BB962C8B-B14F-4D97-AF65-F5344CB8AC3E}">
        <p14:creationId xmlns:p14="http://schemas.microsoft.com/office/powerpoint/2010/main" val="2421317575"/>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99" r:id="rId6"/>
    <p:sldLayoutId id="2147483683" r:id="rId7"/>
    <p:sldLayoutId id="2147483684" r:id="rId8"/>
    <p:sldLayoutId id="2147483685" r:id="rId9"/>
    <p:sldLayoutId id="2147483700" r:id="rId10"/>
    <p:sldLayoutId id="2147483687" r:id="rId11"/>
    <p:sldLayoutId id="2147483688" r:id="rId12"/>
    <p:sldLayoutId id="2147483689" r:id="rId13"/>
    <p:sldLayoutId id="2147483690" r:id="rId14"/>
    <p:sldLayoutId id="2147483691" r:id="rId15"/>
    <p:sldLayoutId id="2147483692" r:id="rId16"/>
    <p:sldLayoutId id="2147483693" r:id="rId17"/>
    <p:sldLayoutId id="2147483694" r:id="rId18"/>
    <p:sldLayoutId id="2147483695" r:id="rId19"/>
    <p:sldLayoutId id="2147483696" r:id="rId20"/>
    <p:sldLayoutId id="2147483697" r:id="rId21"/>
  </p:sldLayoutIdLst>
  <p:hf hdr="0" ftr="0"/>
  <p:txStyles>
    <p:titleStyle>
      <a:lvl1pPr algn="l" defTabSz="685732" rtl="0" eaLnBrk="1" latinLnBrk="0" hangingPunct="1">
        <a:lnSpc>
          <a:spcPct val="90000"/>
        </a:lnSpc>
        <a:spcBef>
          <a:spcPct val="0"/>
        </a:spcBef>
        <a:buNone/>
        <a:defRPr sz="2800" b="1" i="0" kern="1200">
          <a:solidFill>
            <a:schemeClr val="accent2"/>
          </a:solidFill>
          <a:latin typeface="Arial" panose="020B0604020202020204" pitchFamily="34" charset="0"/>
          <a:ea typeface="Sharp Sans" pitchFamily="2" charset="77"/>
          <a:cs typeface="Arial" panose="020B0604020202020204" pitchFamily="34" charset="0"/>
        </a:defRPr>
      </a:lvl1pPr>
    </p:titleStyle>
    <p:bodyStyle>
      <a:lvl1pPr marL="274320" indent="-274320" algn="l" defTabSz="685732" rtl="0" eaLnBrk="1" latinLnBrk="0" hangingPunct="1">
        <a:lnSpc>
          <a:spcPct val="100000"/>
        </a:lnSpc>
        <a:spcBef>
          <a:spcPts val="500"/>
        </a:spcBef>
        <a:spcAft>
          <a:spcPts val="0"/>
        </a:spcAft>
        <a:buClr>
          <a:schemeClr val="accent1"/>
        </a:buClr>
        <a:buSzPct val="100000"/>
        <a:buFont typeface="Wingdings" pitchFamily="2" charset="2"/>
        <a:buChar char="§"/>
        <a:defRPr sz="1600" b="0" i="0" kern="1200">
          <a:solidFill>
            <a:srgbClr val="3D3D3D"/>
          </a:solidFill>
          <a:latin typeface="Arial" panose="020B0604020202020204" pitchFamily="34" charset="0"/>
          <a:ea typeface="Sharp Sans" pitchFamily="2" charset="77"/>
          <a:cs typeface="Arial" panose="020B0604020202020204" pitchFamily="34" charset="0"/>
        </a:defRPr>
      </a:lvl1pPr>
      <a:lvl2pPr marL="548640" indent="-274320" algn="l" defTabSz="685732" rtl="0" eaLnBrk="1" latinLnBrk="0" hangingPunct="1">
        <a:lnSpc>
          <a:spcPct val="100000"/>
        </a:lnSpc>
        <a:spcBef>
          <a:spcPts val="500"/>
        </a:spcBef>
        <a:buClr>
          <a:schemeClr val="accent1"/>
        </a:buClr>
        <a:buFont typeface="STIXGeneral-Regular" pitchFamily="2" charset="2"/>
        <a:buChar char="⎯"/>
        <a:tabLst/>
        <a:defRPr sz="1600" b="0" i="0" kern="1200">
          <a:solidFill>
            <a:srgbClr val="3D3D3D"/>
          </a:solidFill>
          <a:latin typeface="Arial" panose="020B0604020202020204" pitchFamily="34" charset="0"/>
          <a:ea typeface="Sharp Sans" pitchFamily="2" charset="77"/>
          <a:cs typeface="Arial" panose="020B0604020202020204" pitchFamily="34" charset="0"/>
        </a:defRPr>
      </a:lvl2pPr>
      <a:lvl3pPr marL="822960" indent="-274320" algn="l" defTabSz="685732" rtl="0" eaLnBrk="1" latinLnBrk="0" hangingPunct="1">
        <a:lnSpc>
          <a:spcPct val="100000"/>
        </a:lnSpc>
        <a:spcBef>
          <a:spcPts val="500"/>
        </a:spcBef>
        <a:buClr>
          <a:schemeClr val="accent1"/>
        </a:buClr>
        <a:buFont typeface="Arial" panose="020B0604020202020204" pitchFamily="34" charset="0"/>
        <a:buChar char="•"/>
        <a:tabLst/>
        <a:defRPr sz="1400" b="0" i="0" kern="1200">
          <a:solidFill>
            <a:schemeClr val="tx1"/>
          </a:solidFill>
          <a:latin typeface="Arial" panose="020B0604020202020204" pitchFamily="34" charset="0"/>
          <a:ea typeface="Sharp Sans" pitchFamily="2" charset="77"/>
          <a:cs typeface="Arial" panose="020B0604020202020204" pitchFamily="34" charset="0"/>
        </a:defRPr>
      </a:lvl3pPr>
      <a:lvl4pPr marL="1097280" indent="-274320" algn="l" defTabSz="685732" rtl="0" eaLnBrk="1" latinLnBrk="0" hangingPunct="1">
        <a:lnSpc>
          <a:spcPct val="100000"/>
        </a:lnSpc>
        <a:spcBef>
          <a:spcPts val="500"/>
        </a:spcBef>
        <a:buClr>
          <a:schemeClr val="accent1"/>
        </a:buClr>
        <a:buFont typeface="Courier New" panose="02070309020205020404" pitchFamily="49" charset="0"/>
        <a:buChar char="o"/>
        <a:tabLst/>
        <a:defRPr sz="1400" b="0" i="0" kern="1200">
          <a:solidFill>
            <a:srgbClr val="3D3D3D"/>
          </a:solidFill>
          <a:latin typeface="Arial" panose="020B0604020202020204" pitchFamily="34" charset="0"/>
          <a:ea typeface="Sharp Sans" pitchFamily="2" charset="77"/>
          <a:cs typeface="Arial" panose="020B0604020202020204" pitchFamily="34" charset="0"/>
        </a:defRPr>
      </a:lvl4pPr>
      <a:lvl5pPr marL="1371600" indent="-274320" algn="l" defTabSz="685732" rtl="0" eaLnBrk="1" latinLnBrk="0" hangingPunct="1">
        <a:lnSpc>
          <a:spcPct val="100000"/>
        </a:lnSpc>
        <a:spcBef>
          <a:spcPts val="500"/>
        </a:spcBef>
        <a:buClr>
          <a:schemeClr val="accent1"/>
        </a:buClr>
        <a:buFont typeface="Wingdings" pitchFamily="2" charset="2"/>
        <a:buChar char="ü"/>
        <a:tabLst/>
        <a:defRPr sz="1400" b="0" i="0" kern="1200">
          <a:solidFill>
            <a:srgbClr val="3D3D3D"/>
          </a:solidFill>
          <a:latin typeface="Arial" panose="020B0604020202020204" pitchFamily="34" charset="0"/>
          <a:ea typeface="Sharp Sans" pitchFamily="2" charset="77"/>
          <a:cs typeface="Arial" panose="020B0604020202020204" pitchFamily="34" charset="0"/>
        </a:defRPr>
      </a:lvl5pPr>
      <a:lvl6pPr marL="1885762"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628"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494"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361" indent="-171434" algn="l" defTabSz="685732"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32" rtl="0" eaLnBrk="1" latinLnBrk="0" hangingPunct="1">
        <a:defRPr sz="1350" kern="1200">
          <a:solidFill>
            <a:schemeClr val="tx1"/>
          </a:solidFill>
          <a:latin typeface="+mn-lt"/>
          <a:ea typeface="+mn-ea"/>
          <a:cs typeface="+mn-cs"/>
        </a:defRPr>
      </a:lvl1pPr>
      <a:lvl2pPr marL="342866" algn="l" defTabSz="685732" rtl="0" eaLnBrk="1" latinLnBrk="0" hangingPunct="1">
        <a:defRPr sz="1350" kern="1200">
          <a:solidFill>
            <a:schemeClr val="tx1"/>
          </a:solidFill>
          <a:latin typeface="+mn-lt"/>
          <a:ea typeface="+mn-ea"/>
          <a:cs typeface="+mn-cs"/>
        </a:defRPr>
      </a:lvl2pPr>
      <a:lvl3pPr marL="685732" algn="l" defTabSz="685732" rtl="0" eaLnBrk="1" latinLnBrk="0" hangingPunct="1">
        <a:defRPr sz="1350" kern="1200">
          <a:solidFill>
            <a:schemeClr val="tx1"/>
          </a:solidFill>
          <a:latin typeface="+mn-lt"/>
          <a:ea typeface="+mn-ea"/>
          <a:cs typeface="+mn-cs"/>
        </a:defRPr>
      </a:lvl3pPr>
      <a:lvl4pPr marL="1028598" algn="l" defTabSz="685732" rtl="0" eaLnBrk="1" latinLnBrk="0" hangingPunct="1">
        <a:defRPr sz="1350" kern="1200">
          <a:solidFill>
            <a:schemeClr val="tx1"/>
          </a:solidFill>
          <a:latin typeface="+mn-lt"/>
          <a:ea typeface="+mn-ea"/>
          <a:cs typeface="+mn-cs"/>
        </a:defRPr>
      </a:lvl4pPr>
      <a:lvl5pPr marL="1371464" algn="l" defTabSz="685732" rtl="0" eaLnBrk="1" latinLnBrk="0" hangingPunct="1">
        <a:defRPr sz="1350" kern="1200">
          <a:solidFill>
            <a:schemeClr val="tx1"/>
          </a:solidFill>
          <a:latin typeface="+mn-lt"/>
          <a:ea typeface="+mn-ea"/>
          <a:cs typeface="+mn-cs"/>
        </a:defRPr>
      </a:lvl5pPr>
      <a:lvl6pPr marL="1714331" algn="l" defTabSz="685732" rtl="0" eaLnBrk="1" latinLnBrk="0" hangingPunct="1">
        <a:defRPr sz="1350" kern="1200">
          <a:solidFill>
            <a:schemeClr val="tx1"/>
          </a:solidFill>
          <a:latin typeface="+mn-lt"/>
          <a:ea typeface="+mn-ea"/>
          <a:cs typeface="+mn-cs"/>
        </a:defRPr>
      </a:lvl6pPr>
      <a:lvl7pPr marL="2057195" algn="l" defTabSz="685732" rtl="0" eaLnBrk="1" latinLnBrk="0" hangingPunct="1">
        <a:defRPr sz="1350" kern="1200">
          <a:solidFill>
            <a:schemeClr val="tx1"/>
          </a:solidFill>
          <a:latin typeface="+mn-lt"/>
          <a:ea typeface="+mn-ea"/>
          <a:cs typeface="+mn-cs"/>
        </a:defRPr>
      </a:lvl7pPr>
      <a:lvl8pPr marL="2400060" algn="l" defTabSz="685732" rtl="0" eaLnBrk="1" latinLnBrk="0" hangingPunct="1">
        <a:defRPr sz="1350" kern="1200">
          <a:solidFill>
            <a:schemeClr val="tx1"/>
          </a:solidFill>
          <a:latin typeface="+mn-lt"/>
          <a:ea typeface="+mn-ea"/>
          <a:cs typeface="+mn-cs"/>
        </a:defRPr>
      </a:lvl8pPr>
      <a:lvl9pPr marL="2742926" algn="l" defTabSz="685732"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jpe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8" Type="http://schemas.microsoft.com/office/2007/relationships/diagramDrawing" Target="../diagrams/drawing1.xml"/><Relationship Id="rId13" Type="http://schemas.microsoft.com/office/2007/relationships/diagramDrawing" Target="../diagrams/drawing2.xml"/><Relationship Id="rId3" Type="http://schemas.openxmlformats.org/officeDocument/2006/relationships/image" Target="../media/image10.png"/><Relationship Id="rId7" Type="http://schemas.openxmlformats.org/officeDocument/2006/relationships/diagramColors" Target="../diagrams/colors1.xml"/><Relationship Id="rId12" Type="http://schemas.openxmlformats.org/officeDocument/2006/relationships/diagramColors" Target="../diagrams/colors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QuickStyle" Target="../diagrams/quickStyle1.xml"/><Relationship Id="rId11" Type="http://schemas.openxmlformats.org/officeDocument/2006/relationships/diagramQuickStyle" Target="../diagrams/quickStyle2.xml"/><Relationship Id="rId5" Type="http://schemas.openxmlformats.org/officeDocument/2006/relationships/diagramLayout" Target="../diagrams/layout1.xml"/><Relationship Id="rId10" Type="http://schemas.openxmlformats.org/officeDocument/2006/relationships/diagramLayout" Target="../diagrams/layout2.xml"/><Relationship Id="rId4" Type="http://schemas.openxmlformats.org/officeDocument/2006/relationships/diagramData" Target="../diagrams/data1.xml"/><Relationship Id="rId9" Type="http://schemas.openxmlformats.org/officeDocument/2006/relationships/diagramData" Target="../diagrams/data2.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25.jpeg"/></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JP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AD28187-804F-F24F-97A7-C476DB46481E}"/>
              </a:ext>
            </a:extLst>
          </p:cNvPr>
          <p:cNvSpPr>
            <a:spLocks noGrp="1"/>
          </p:cNvSpPr>
          <p:nvPr>
            <p:ph type="ctrTitle"/>
          </p:nvPr>
        </p:nvSpPr>
        <p:spPr>
          <a:xfrm>
            <a:off x="3350302" y="2858023"/>
            <a:ext cx="5338220" cy="2228508"/>
          </a:xfrm>
        </p:spPr>
        <p:txBody>
          <a:bodyPr/>
          <a:lstStyle/>
          <a:p>
            <a:r>
              <a:rPr lang="en-US" dirty="0"/>
              <a:t>October Huddle</a:t>
            </a:r>
          </a:p>
        </p:txBody>
      </p:sp>
      <p:sp>
        <p:nvSpPr>
          <p:cNvPr id="4" name="Text Placeholder 3">
            <a:extLst>
              <a:ext uri="{FF2B5EF4-FFF2-40B4-BE49-F238E27FC236}">
                <a16:creationId xmlns:a16="http://schemas.microsoft.com/office/drawing/2014/main" id="{F23166F5-36DB-774C-8DB3-007AD5F373BF}"/>
              </a:ext>
            </a:extLst>
          </p:cNvPr>
          <p:cNvSpPr>
            <a:spLocks noGrp="1"/>
          </p:cNvSpPr>
          <p:nvPr>
            <p:ph type="body" sz="quarter" idx="10"/>
          </p:nvPr>
        </p:nvSpPr>
        <p:spPr/>
        <p:txBody>
          <a:bodyPr/>
          <a:lstStyle/>
          <a:p>
            <a:r>
              <a:rPr lang="en-US"/>
              <a:t>2026</a:t>
            </a:r>
          </a:p>
        </p:txBody>
      </p:sp>
    </p:spTree>
    <p:extLst>
      <p:ext uri="{BB962C8B-B14F-4D97-AF65-F5344CB8AC3E}">
        <p14:creationId xmlns:p14="http://schemas.microsoft.com/office/powerpoint/2010/main" val="14837494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33C59-9D18-834C-BA9B-A2404C66902B}"/>
              </a:ext>
            </a:extLst>
          </p:cNvPr>
          <p:cNvSpPr>
            <a:spLocks noGrp="1"/>
          </p:cNvSpPr>
          <p:nvPr>
            <p:ph type="ctrTitle"/>
          </p:nvPr>
        </p:nvSpPr>
        <p:spPr/>
        <p:txBody>
          <a:bodyPr/>
          <a:lstStyle/>
          <a:p>
            <a:r>
              <a:rPr lang="en-US">
                <a:solidFill>
                  <a:srgbClr val="007CB9"/>
                </a:solidFill>
              </a:rPr>
              <a:t>All Associates</a:t>
            </a:r>
          </a:p>
        </p:txBody>
      </p:sp>
      <p:sp>
        <p:nvSpPr>
          <p:cNvPr id="3" name="Subtitle 2">
            <a:extLst>
              <a:ext uri="{FF2B5EF4-FFF2-40B4-BE49-F238E27FC236}">
                <a16:creationId xmlns:a16="http://schemas.microsoft.com/office/drawing/2014/main" id="{C14C3EEF-7B6C-D14A-A23E-E101A48E4AC4}"/>
              </a:ext>
            </a:extLst>
          </p:cNvPr>
          <p:cNvSpPr>
            <a:spLocks noGrp="1"/>
          </p:cNvSpPr>
          <p:nvPr>
            <p:ph type="subTitle" idx="1"/>
          </p:nvPr>
        </p:nvSpPr>
        <p:spPr/>
        <p:txBody>
          <a:bodyPr/>
          <a:lstStyle/>
          <a:p>
            <a:r>
              <a:rPr lang="en-US" dirty="0"/>
              <a:t>October 2026</a:t>
            </a:r>
          </a:p>
        </p:txBody>
      </p:sp>
    </p:spTree>
    <p:extLst>
      <p:ext uri="{BB962C8B-B14F-4D97-AF65-F5344CB8AC3E}">
        <p14:creationId xmlns:p14="http://schemas.microsoft.com/office/powerpoint/2010/main" val="28252503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3F4C62-33DE-8520-EA6D-2A89E5FC7CC9}"/>
            </a:ext>
          </a:extLst>
        </p:cNvPr>
        <p:cNvGrpSpPr/>
        <p:nvPr/>
      </p:nvGrpSpPr>
      <p:grpSpPr>
        <a:xfrm>
          <a:off x="0" y="0"/>
          <a:ext cx="0" cy="0"/>
          <a:chOff x="0" y="0"/>
          <a:chExt cx="0" cy="0"/>
        </a:xfrm>
      </p:grpSpPr>
      <p:sp>
        <p:nvSpPr>
          <p:cNvPr id="37" name="Rectangle 36">
            <a:extLst>
              <a:ext uri="{FF2B5EF4-FFF2-40B4-BE49-F238E27FC236}">
                <a16:creationId xmlns:a16="http://schemas.microsoft.com/office/drawing/2014/main" id="{3AA6B8D9-2249-9D10-A6AB-B446F426A561}"/>
              </a:ext>
            </a:extLst>
          </p:cNvPr>
          <p:cNvSpPr/>
          <p:nvPr/>
        </p:nvSpPr>
        <p:spPr>
          <a:xfrm>
            <a:off x="375800" y="187629"/>
            <a:ext cx="8392403" cy="6469228"/>
          </a:xfrm>
          <a:prstGeom prst="rect">
            <a:avLst/>
          </a:prstGeom>
          <a:noFill/>
          <a:ln w="28575">
            <a:solidFill>
              <a:srgbClr val="007D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40" name="Rectangle 39">
            <a:extLst>
              <a:ext uri="{FF2B5EF4-FFF2-40B4-BE49-F238E27FC236}">
                <a16:creationId xmlns:a16="http://schemas.microsoft.com/office/drawing/2014/main" id="{76BC6FEE-99C3-68D3-5BD0-B0515DE6FA68}"/>
              </a:ext>
            </a:extLst>
          </p:cNvPr>
          <p:cNvSpPr/>
          <p:nvPr/>
        </p:nvSpPr>
        <p:spPr>
          <a:xfrm>
            <a:off x="375800" y="190607"/>
            <a:ext cx="8392403" cy="560674"/>
          </a:xfrm>
          <a:prstGeom prst="rect">
            <a:avLst/>
          </a:prstGeom>
          <a:solidFill>
            <a:srgbClr val="0835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42" name="Rectangle 41">
            <a:extLst>
              <a:ext uri="{FF2B5EF4-FFF2-40B4-BE49-F238E27FC236}">
                <a16:creationId xmlns:a16="http://schemas.microsoft.com/office/drawing/2014/main" id="{F59AAF06-231A-AA99-D21F-585BE21474B5}"/>
              </a:ext>
            </a:extLst>
          </p:cNvPr>
          <p:cNvSpPr/>
          <p:nvPr/>
        </p:nvSpPr>
        <p:spPr>
          <a:xfrm>
            <a:off x="375800" y="183358"/>
            <a:ext cx="8392403" cy="498598"/>
          </a:xfrm>
          <a:prstGeom prst="rect">
            <a:avLst/>
          </a:prstGeom>
          <a:solidFill>
            <a:srgbClr val="007D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pic>
        <p:nvPicPr>
          <p:cNvPr id="47" name="Picture 46" descr="A picture containing text, clipart&#10;&#10;Description automatically generated">
            <a:extLst>
              <a:ext uri="{FF2B5EF4-FFF2-40B4-BE49-F238E27FC236}">
                <a16:creationId xmlns:a16="http://schemas.microsoft.com/office/drawing/2014/main" id="{4AB89493-2C18-AA62-3EA6-AB945EDA38E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80391" y="314116"/>
            <a:ext cx="885392" cy="197632"/>
          </a:xfrm>
          <a:prstGeom prst="rect">
            <a:avLst/>
          </a:prstGeom>
        </p:spPr>
      </p:pic>
      <p:sp>
        <p:nvSpPr>
          <p:cNvPr id="3" name="Rectangle 2">
            <a:extLst>
              <a:ext uri="{FF2B5EF4-FFF2-40B4-BE49-F238E27FC236}">
                <a16:creationId xmlns:a16="http://schemas.microsoft.com/office/drawing/2014/main" id="{964B6A91-887E-71F5-8E36-788ED9FD208E}"/>
              </a:ext>
            </a:extLst>
          </p:cNvPr>
          <p:cNvSpPr/>
          <p:nvPr/>
        </p:nvSpPr>
        <p:spPr>
          <a:xfrm>
            <a:off x="528469" y="1195481"/>
            <a:ext cx="3850990" cy="4959513"/>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4D9FA5C1-FBB1-6D8D-3960-10B4CEB96C82}"/>
              </a:ext>
            </a:extLst>
          </p:cNvPr>
          <p:cNvSpPr txBox="1"/>
          <p:nvPr/>
        </p:nvSpPr>
        <p:spPr>
          <a:xfrm>
            <a:off x="557260" y="1691838"/>
            <a:ext cx="3813407" cy="4185761"/>
          </a:xfrm>
          <a:prstGeom prst="rect">
            <a:avLst/>
          </a:prstGeom>
          <a:noFill/>
        </p:spPr>
        <p:txBody>
          <a:bodyPr wrap="square" rtlCol="0">
            <a:spAutoFit/>
          </a:bodyPr>
          <a:lstStyle/>
          <a:p>
            <a:r>
              <a:rPr lang="en-US" sz="1400" b="1" dirty="0">
                <a:latin typeface="Open Sans" panose="020B0606030504020204" pitchFamily="34" charset="0"/>
                <a:ea typeface="Open Sans" panose="020B0606030504020204" pitchFamily="34" charset="0"/>
                <a:cs typeface="Open Sans" panose="020B0606030504020204" pitchFamily="34" charset="0"/>
              </a:rPr>
              <a:t>A Whole New Venue!</a:t>
            </a:r>
          </a:p>
          <a:p>
            <a:pPr marL="285750" indent="-285750">
              <a:buFont typeface="Arial" panose="020B0604020202020204" pitchFamily="34" charset="0"/>
              <a:buChar char="•"/>
            </a:pPr>
            <a:r>
              <a:rPr lang="en-US" sz="1400" dirty="0">
                <a:latin typeface="Open Sans" panose="020B0606030504020204" pitchFamily="34" charset="0"/>
                <a:ea typeface="Open Sans" panose="020B0606030504020204" pitchFamily="34" charset="0"/>
                <a:cs typeface="Open Sans" panose="020B0606030504020204" pitchFamily="34" charset="0"/>
              </a:rPr>
              <a:t>This year’s event will be the first held at </a:t>
            </a:r>
            <a:r>
              <a:rPr lang="en-US" sz="1400" b="1" u="sng" dirty="0">
                <a:latin typeface="Open Sans" panose="020B0606030504020204" pitchFamily="34" charset="0"/>
                <a:ea typeface="Open Sans" panose="020B0606030504020204" pitchFamily="34" charset="0"/>
                <a:cs typeface="Open Sans" panose="020B0606030504020204" pitchFamily="34" charset="0"/>
              </a:rPr>
              <a:t>The Motor Enclave</a:t>
            </a:r>
            <a:r>
              <a:rPr lang="en-US" sz="1400" b="1" dirty="0">
                <a:latin typeface="Open Sans" panose="020B0606030504020204" pitchFamily="34" charset="0"/>
                <a:ea typeface="Open Sans" panose="020B0606030504020204" pitchFamily="34" charset="0"/>
                <a:cs typeface="Open Sans" panose="020B0606030504020204" pitchFamily="34" charset="0"/>
              </a:rPr>
              <a:t> </a:t>
            </a:r>
            <a:r>
              <a:rPr lang="en-US" sz="1400" dirty="0">
                <a:latin typeface="Open Sans" panose="020B0606030504020204" pitchFamily="34" charset="0"/>
                <a:ea typeface="Open Sans" panose="020B0606030504020204" pitchFamily="34" charset="0"/>
                <a:cs typeface="Open Sans" panose="020B0606030504020204" pitchFamily="34" charset="0"/>
              </a:rPr>
              <a:t>in Tampa</a:t>
            </a:r>
            <a:endParaRPr lang="en-US" sz="1400" b="1" dirty="0">
              <a:latin typeface="Open Sans" panose="020B0606030504020204" pitchFamily="34" charset="0"/>
              <a:ea typeface="Open Sans" panose="020B0606030504020204" pitchFamily="34" charset="0"/>
              <a:cs typeface="Open Sans" panose="020B0606030504020204" pitchFamily="34" charset="0"/>
            </a:endParaRPr>
          </a:p>
          <a:p>
            <a:endParaRPr lang="en-US" sz="1400" b="1" dirty="0">
              <a:latin typeface="Open Sans" panose="020B0606030504020204" pitchFamily="34" charset="0"/>
              <a:ea typeface="Open Sans" panose="020B0606030504020204" pitchFamily="34" charset="0"/>
              <a:cs typeface="Open Sans" panose="020B0606030504020204" pitchFamily="34" charset="0"/>
            </a:endParaRPr>
          </a:p>
          <a:p>
            <a:r>
              <a:rPr lang="en-US" sz="1400" b="1" dirty="0">
                <a:latin typeface="Open Sans" panose="020B0606030504020204" pitchFamily="34" charset="0"/>
                <a:ea typeface="Open Sans" panose="020B0606030504020204" pitchFamily="34" charset="0"/>
                <a:cs typeface="Open Sans" panose="020B0606030504020204" pitchFamily="34" charset="0"/>
              </a:rPr>
              <a:t>Real-World Course Challenges</a:t>
            </a:r>
          </a:p>
          <a:p>
            <a:pPr marL="285750" indent="-285750">
              <a:buFont typeface="Arial" panose="020B0604020202020204" pitchFamily="34" charset="0"/>
              <a:buChar char="•"/>
            </a:pPr>
            <a:r>
              <a:rPr lang="en-US" sz="1400" dirty="0">
                <a:latin typeface="Open Sans" panose="020B0606030504020204" pitchFamily="34" charset="0"/>
                <a:ea typeface="Open Sans" panose="020B0606030504020204" pitchFamily="34" charset="0"/>
                <a:cs typeface="Open Sans" panose="020B0606030504020204" pitchFamily="34" charset="0"/>
              </a:rPr>
              <a:t>Container delivery precision</a:t>
            </a:r>
          </a:p>
          <a:p>
            <a:pPr marL="285750" indent="-285750">
              <a:buFont typeface="Arial" panose="020B0604020202020204" pitchFamily="34" charset="0"/>
              <a:buChar char="•"/>
            </a:pPr>
            <a:r>
              <a:rPr lang="en-US" sz="1400" dirty="0">
                <a:latin typeface="Open Sans" panose="020B0606030504020204" pitchFamily="34" charset="0"/>
                <a:ea typeface="Open Sans" panose="020B0606030504020204" pitchFamily="34" charset="0"/>
                <a:cs typeface="Open Sans" panose="020B0606030504020204" pitchFamily="34" charset="0"/>
              </a:rPr>
              <a:t>Mailbox avoidance maneuvers</a:t>
            </a:r>
          </a:p>
          <a:p>
            <a:pPr marL="285750" indent="-285750">
              <a:buFont typeface="Arial" panose="020B0604020202020204" pitchFamily="34" charset="0"/>
              <a:buChar char="•"/>
            </a:pPr>
            <a:r>
              <a:rPr lang="en-US" sz="1400" dirty="0">
                <a:latin typeface="Open Sans" panose="020B0606030504020204" pitchFamily="34" charset="0"/>
                <a:ea typeface="Open Sans" panose="020B0606030504020204" pitchFamily="34" charset="0"/>
                <a:cs typeface="Open Sans" panose="020B0606030504020204" pitchFamily="34" charset="0"/>
              </a:rPr>
              <a:t>Truck parking mastery</a:t>
            </a:r>
          </a:p>
          <a:p>
            <a:pPr marL="285750" indent="-285750">
              <a:buFont typeface="Arial" panose="020B0604020202020204" pitchFamily="34" charset="0"/>
              <a:buChar char="•"/>
            </a:pPr>
            <a:r>
              <a:rPr lang="en-US" sz="1400" dirty="0">
                <a:latin typeface="Open Sans" panose="020B0606030504020204" pitchFamily="34" charset="0"/>
                <a:ea typeface="Open Sans" panose="020B0606030504020204" pitchFamily="34" charset="0"/>
                <a:cs typeface="Open Sans" panose="020B0606030504020204" pitchFamily="34" charset="0"/>
              </a:rPr>
              <a:t>Perfect alignment challenges</a:t>
            </a:r>
          </a:p>
          <a:p>
            <a:endParaRPr lang="en-US" sz="1400" dirty="0">
              <a:latin typeface="Open Sans" panose="020B0606030504020204" pitchFamily="34" charset="0"/>
              <a:ea typeface="Open Sans" panose="020B0606030504020204" pitchFamily="34" charset="0"/>
              <a:cs typeface="Open Sans" panose="020B0606030504020204" pitchFamily="34" charset="0"/>
            </a:endParaRPr>
          </a:p>
          <a:p>
            <a:r>
              <a:rPr lang="en-US" sz="1400" b="1" dirty="0">
                <a:latin typeface="Open Sans" panose="020B0606030504020204" pitchFamily="34" charset="0"/>
                <a:ea typeface="Open Sans" panose="020B0606030504020204" pitchFamily="34" charset="0"/>
                <a:cs typeface="Open Sans" panose="020B0606030504020204" pitchFamily="34" charset="0"/>
              </a:rPr>
              <a:t>Storage Center Workers are BACK in 2027!</a:t>
            </a:r>
          </a:p>
          <a:p>
            <a:pPr marL="285750" indent="-285750">
              <a:buFont typeface="Arial" panose="020B0604020202020204" pitchFamily="34" charset="0"/>
              <a:buChar char="•"/>
            </a:pPr>
            <a:r>
              <a:rPr lang="en-US" sz="1400" dirty="0">
                <a:latin typeface="Open Sans" panose="020B0606030504020204" pitchFamily="34" charset="0"/>
                <a:ea typeface="Open Sans" panose="020B0606030504020204" pitchFamily="34" charset="0"/>
                <a:cs typeface="Open Sans" panose="020B0606030504020204" pitchFamily="34" charset="0"/>
              </a:rPr>
              <a:t>After the first Forklift Operating Championship in 2026, we’re excited to see our SCWs back at PTDC again!</a:t>
            </a:r>
          </a:p>
          <a:p>
            <a:pPr marL="285750" indent="-285750">
              <a:buFont typeface="Arial" panose="020B0604020202020204" pitchFamily="34" charset="0"/>
              <a:buChar char="•"/>
            </a:pPr>
            <a:endParaRPr lang="en-US" sz="1400" dirty="0">
              <a:latin typeface="Open Sans" panose="020B0606030504020204" pitchFamily="34" charset="0"/>
              <a:ea typeface="Open Sans" panose="020B0606030504020204" pitchFamily="34" charset="0"/>
              <a:cs typeface="Open Sans" panose="020B0606030504020204" pitchFamily="34" charset="0"/>
            </a:endParaRPr>
          </a:p>
          <a:p>
            <a:r>
              <a:rPr lang="en-US" sz="1400" dirty="0">
                <a:latin typeface="Open Sans" panose="020B0606030504020204" pitchFamily="34" charset="0"/>
                <a:ea typeface="Open Sans" panose="020B0606030504020204" pitchFamily="34" charset="0"/>
                <a:cs typeface="Open Sans" panose="020B0606030504020204" pitchFamily="34" charset="0"/>
              </a:rPr>
              <a:t>Each year, PTDC’s challenges will test your skills in several different ways. Do you have what it takes to be named PTDC Champion?</a:t>
            </a:r>
          </a:p>
        </p:txBody>
      </p:sp>
      <p:sp>
        <p:nvSpPr>
          <p:cNvPr id="10" name="TextBox 9">
            <a:extLst>
              <a:ext uri="{FF2B5EF4-FFF2-40B4-BE49-F238E27FC236}">
                <a16:creationId xmlns:a16="http://schemas.microsoft.com/office/drawing/2014/main" id="{4F5E8C16-7376-DB81-9538-4F9352BC8974}"/>
              </a:ext>
            </a:extLst>
          </p:cNvPr>
          <p:cNvSpPr txBox="1"/>
          <p:nvPr/>
        </p:nvSpPr>
        <p:spPr>
          <a:xfrm>
            <a:off x="528469" y="1353284"/>
            <a:ext cx="3269355" cy="338554"/>
          </a:xfrm>
          <a:prstGeom prst="rect">
            <a:avLst/>
          </a:prstGeom>
          <a:noFill/>
        </p:spPr>
        <p:txBody>
          <a:bodyPr wrap="square" rtlCol="0">
            <a:spAutoFit/>
          </a:bodyPr>
          <a:lstStyle/>
          <a:p>
            <a:r>
              <a:rPr lang="en-US" sz="1600" b="1" dirty="0">
                <a:solidFill>
                  <a:srgbClr val="0080BB"/>
                </a:solidFill>
                <a:latin typeface="Open Sans" panose="020B0606030504020204" pitchFamily="34" charset="0"/>
                <a:ea typeface="Open Sans" panose="020B0606030504020204" pitchFamily="34" charset="0"/>
                <a:cs typeface="Open Sans" panose="020B0606030504020204" pitchFamily="34" charset="0"/>
              </a:rPr>
              <a:t>Gear Up for PTDC 2027!</a:t>
            </a:r>
          </a:p>
        </p:txBody>
      </p:sp>
      <p:sp>
        <p:nvSpPr>
          <p:cNvPr id="12" name="Rectangle 11">
            <a:extLst>
              <a:ext uri="{FF2B5EF4-FFF2-40B4-BE49-F238E27FC236}">
                <a16:creationId xmlns:a16="http://schemas.microsoft.com/office/drawing/2014/main" id="{CD1E0AF7-5C46-722C-7453-B135F913A7C5}"/>
              </a:ext>
            </a:extLst>
          </p:cNvPr>
          <p:cNvSpPr/>
          <p:nvPr/>
        </p:nvSpPr>
        <p:spPr>
          <a:xfrm>
            <a:off x="4920370" y="1195481"/>
            <a:ext cx="3666370" cy="4959513"/>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4" name="TextBox 13">
            <a:extLst>
              <a:ext uri="{FF2B5EF4-FFF2-40B4-BE49-F238E27FC236}">
                <a16:creationId xmlns:a16="http://schemas.microsoft.com/office/drawing/2014/main" id="{49D08C72-796A-47FF-E827-B3894EE424AD}"/>
              </a:ext>
            </a:extLst>
          </p:cNvPr>
          <p:cNvSpPr txBox="1"/>
          <p:nvPr/>
        </p:nvSpPr>
        <p:spPr>
          <a:xfrm>
            <a:off x="5043948" y="2391917"/>
            <a:ext cx="3542791" cy="338554"/>
          </a:xfrm>
          <a:prstGeom prst="rect">
            <a:avLst/>
          </a:prstGeom>
          <a:noFill/>
        </p:spPr>
        <p:txBody>
          <a:bodyPr wrap="square" rtlCol="0">
            <a:spAutoFit/>
          </a:bodyPr>
          <a:lstStyle/>
          <a:p>
            <a:r>
              <a:rPr lang="en-US" sz="1600" b="1" dirty="0">
                <a:solidFill>
                  <a:srgbClr val="0080BB"/>
                </a:solidFill>
                <a:latin typeface="Open Sans" panose="020B0606030504020204" pitchFamily="34" charset="0"/>
                <a:ea typeface="Open Sans" panose="020B0606030504020204" pitchFamily="34" charset="0"/>
                <a:cs typeface="Open Sans" panose="020B0606030504020204" pitchFamily="34" charset="0"/>
              </a:rPr>
              <a:t>Your Path to the Championship</a:t>
            </a:r>
          </a:p>
        </p:txBody>
      </p:sp>
      <p:sp>
        <p:nvSpPr>
          <p:cNvPr id="16" name="TextBox 15">
            <a:extLst>
              <a:ext uri="{FF2B5EF4-FFF2-40B4-BE49-F238E27FC236}">
                <a16:creationId xmlns:a16="http://schemas.microsoft.com/office/drawing/2014/main" id="{6827DC94-D27C-0F58-BFCA-7DC620B205F4}"/>
              </a:ext>
            </a:extLst>
          </p:cNvPr>
          <p:cNvSpPr txBox="1"/>
          <p:nvPr/>
        </p:nvSpPr>
        <p:spPr>
          <a:xfrm>
            <a:off x="5043948" y="2816438"/>
            <a:ext cx="3542791" cy="2369880"/>
          </a:xfrm>
          <a:prstGeom prst="rect">
            <a:avLst/>
          </a:prstGeom>
          <a:noFill/>
        </p:spPr>
        <p:txBody>
          <a:bodyPr wrap="square" rtlCol="0">
            <a:spAutoFit/>
          </a:bodyPr>
          <a:lstStyle/>
          <a:p>
            <a:r>
              <a:rPr lang="en-US" sz="14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Step 1: Local Qualifying Events</a:t>
            </a:r>
          </a:p>
          <a:p>
            <a:r>
              <a:rPr lang="en-US" sz="1400" dirty="0">
                <a:latin typeface="Open Sans" panose="020B0606030504020204" pitchFamily="34" charset="0"/>
                <a:ea typeface="Open Sans" panose="020B0606030504020204" pitchFamily="34" charset="0"/>
                <a:cs typeface="Open Sans" panose="020B0606030504020204" pitchFamily="34" charset="0"/>
              </a:rPr>
              <a:t>October 24, 2026</a:t>
            </a:r>
          </a:p>
          <a:p>
            <a:r>
              <a:rPr lang="en-US" sz="1200" i="1" dirty="0">
                <a:latin typeface="Open Sans" panose="020B0606030504020204" pitchFamily="34" charset="0"/>
                <a:ea typeface="Open Sans" panose="020B0606030504020204" pitchFamily="34" charset="0"/>
                <a:cs typeface="Open Sans" panose="020B0606030504020204" pitchFamily="34" charset="0"/>
              </a:rPr>
              <a:t>Compete at your regional location</a:t>
            </a:r>
          </a:p>
          <a:p>
            <a:endParaRPr lang="en-US" sz="1400" b="1" dirty="0">
              <a:solidFill>
                <a:srgbClr val="C00000"/>
              </a:solidFill>
              <a:latin typeface="Open Sans" panose="020B0606030504020204" pitchFamily="34" charset="0"/>
              <a:ea typeface="Open Sans" panose="020B0606030504020204" pitchFamily="34" charset="0"/>
              <a:cs typeface="Open Sans" panose="020B0606030504020204" pitchFamily="34" charset="0"/>
            </a:endParaRPr>
          </a:p>
          <a:p>
            <a:r>
              <a:rPr lang="en-US" sz="14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Step 2: Finalists Announced</a:t>
            </a:r>
          </a:p>
          <a:p>
            <a:r>
              <a:rPr lang="en-US" sz="1400" dirty="0">
                <a:latin typeface="Open Sans" panose="020B0606030504020204" pitchFamily="34" charset="0"/>
                <a:ea typeface="Open Sans" panose="020B0606030504020204" pitchFamily="34" charset="0"/>
                <a:cs typeface="Open Sans" panose="020B0606030504020204" pitchFamily="34" charset="0"/>
              </a:rPr>
              <a:t>December 2026</a:t>
            </a:r>
          </a:p>
          <a:p>
            <a:r>
              <a:rPr lang="en-US" sz="1200" i="1" dirty="0">
                <a:latin typeface="Open Sans" panose="020B0606030504020204" pitchFamily="34" charset="0"/>
                <a:ea typeface="Open Sans" panose="020B0606030504020204" pitchFamily="34" charset="0"/>
                <a:cs typeface="Open Sans" panose="020B0606030504020204" pitchFamily="34" charset="0"/>
              </a:rPr>
              <a:t>Will you make the cut?</a:t>
            </a:r>
          </a:p>
          <a:p>
            <a:endParaRPr lang="en-US" sz="1400" dirty="0">
              <a:latin typeface="Open Sans" panose="020B0606030504020204" pitchFamily="34" charset="0"/>
              <a:ea typeface="Open Sans" panose="020B0606030504020204" pitchFamily="34" charset="0"/>
              <a:cs typeface="Open Sans" panose="020B0606030504020204" pitchFamily="34" charset="0"/>
            </a:endParaRPr>
          </a:p>
          <a:p>
            <a:r>
              <a:rPr lang="en-US" sz="14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Step 3: Championship Tournament</a:t>
            </a:r>
          </a:p>
          <a:p>
            <a:r>
              <a:rPr lang="en-US" sz="1400" dirty="0">
                <a:latin typeface="Open Sans" panose="020B0606030504020204" pitchFamily="34" charset="0"/>
                <a:ea typeface="Open Sans" panose="020B0606030504020204" pitchFamily="34" charset="0"/>
                <a:cs typeface="Open Sans" panose="020B0606030504020204" pitchFamily="34" charset="0"/>
              </a:rPr>
              <a:t>April 3, 2027 – Tampa, Florida</a:t>
            </a:r>
          </a:p>
          <a:p>
            <a:r>
              <a:rPr lang="en-US" sz="1200" i="1" dirty="0">
                <a:latin typeface="Open Sans" panose="020B0606030504020204" pitchFamily="34" charset="0"/>
                <a:ea typeface="Open Sans" panose="020B0606030504020204" pitchFamily="34" charset="0"/>
                <a:cs typeface="Open Sans" panose="020B0606030504020204" pitchFamily="34" charset="0"/>
              </a:rPr>
              <a:t>The best of the best compete for the title</a:t>
            </a:r>
            <a:endParaRPr lang="en-US" sz="1200" dirty="0">
              <a:latin typeface="Open Sans" panose="020B0606030504020204" pitchFamily="34" charset="0"/>
              <a:ea typeface="Open Sans" panose="020B0606030504020204" pitchFamily="34" charset="0"/>
              <a:cs typeface="Open Sans" panose="020B0606030504020204" pitchFamily="34" charset="0"/>
            </a:endParaRPr>
          </a:p>
        </p:txBody>
      </p:sp>
      <p:pic>
        <p:nvPicPr>
          <p:cNvPr id="18" name="Picture 17">
            <a:extLst>
              <a:ext uri="{FF2B5EF4-FFF2-40B4-BE49-F238E27FC236}">
                <a16:creationId xmlns:a16="http://schemas.microsoft.com/office/drawing/2014/main" id="{3C6F3B74-3F48-1693-0DAC-01BD9FCFBCB5}"/>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5615980" y="863280"/>
            <a:ext cx="2271603" cy="1380011"/>
          </a:xfrm>
          <a:prstGeom prst="rect">
            <a:avLst/>
          </a:prstGeom>
          <a:ln>
            <a:solidFill>
              <a:schemeClr val="tx1"/>
            </a:solidFill>
          </a:ln>
        </p:spPr>
      </p:pic>
      <p:pic>
        <p:nvPicPr>
          <p:cNvPr id="20" name="Picture 19">
            <a:extLst>
              <a:ext uri="{FF2B5EF4-FFF2-40B4-BE49-F238E27FC236}">
                <a16:creationId xmlns:a16="http://schemas.microsoft.com/office/drawing/2014/main" id="{A846B461-3256-A565-6A45-F0B942B5A0C9}"/>
              </a:ext>
            </a:extLst>
          </p:cNvPr>
          <p:cNvPicPr>
            <a:picLocks noChangeAspect="1"/>
          </p:cNvPicPr>
          <p:nvPr/>
        </p:nvPicPr>
        <p:blipFill>
          <a:blip r:embed="rId5"/>
          <a:stretch>
            <a:fillRect/>
          </a:stretch>
        </p:blipFill>
        <p:spPr>
          <a:xfrm>
            <a:off x="4127637" y="849039"/>
            <a:ext cx="1072989" cy="1146147"/>
          </a:xfrm>
          <a:prstGeom prst="rect">
            <a:avLst/>
          </a:prstGeom>
        </p:spPr>
      </p:pic>
      <p:sp>
        <p:nvSpPr>
          <p:cNvPr id="22" name="Rectangle 21">
            <a:extLst>
              <a:ext uri="{FF2B5EF4-FFF2-40B4-BE49-F238E27FC236}">
                <a16:creationId xmlns:a16="http://schemas.microsoft.com/office/drawing/2014/main" id="{155CBFA0-108A-975A-948B-B009E4C2CF1B}"/>
              </a:ext>
            </a:extLst>
          </p:cNvPr>
          <p:cNvSpPr/>
          <p:nvPr/>
        </p:nvSpPr>
        <p:spPr>
          <a:xfrm>
            <a:off x="4423756" y="1769978"/>
            <a:ext cx="496614" cy="102475"/>
          </a:xfrm>
          <a:prstGeom prst="rect">
            <a:avLst/>
          </a:prstGeom>
          <a:solidFill>
            <a:srgbClr val="EBEBE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0E706419-09F9-EF4C-50A4-B14927ABAB21}"/>
              </a:ext>
            </a:extLst>
          </p:cNvPr>
          <p:cNvSpPr txBox="1"/>
          <p:nvPr/>
        </p:nvSpPr>
        <p:spPr>
          <a:xfrm>
            <a:off x="512600" y="270692"/>
            <a:ext cx="6511697" cy="400110"/>
          </a:xfrm>
          <a:prstGeom prst="rect">
            <a:avLst/>
          </a:prstGeom>
          <a:noFill/>
        </p:spPr>
        <p:txBody>
          <a:bodyPr wrap="square" rtlCol="0">
            <a:spAutoFit/>
          </a:bodyPr>
          <a:lstStyle/>
          <a:p>
            <a:r>
              <a:rPr lang="en-US" sz="2000" b="1" dirty="0" err="1">
                <a:solidFill>
                  <a:schemeClr val="bg1"/>
                </a:solidFill>
                <a:latin typeface="Arial" panose="020B0604020202020204" pitchFamily="34" charset="0"/>
                <a:cs typeface="Arial" panose="020B0604020202020204" pitchFamily="34" charset="0"/>
              </a:rPr>
              <a:t>PTDC</a:t>
            </a:r>
            <a:r>
              <a:rPr lang="en-US" sz="2000" b="1" dirty="0">
                <a:solidFill>
                  <a:schemeClr val="bg1"/>
                </a:solidFill>
                <a:latin typeface="Arial" panose="020B0604020202020204" pitchFamily="34" charset="0"/>
                <a:cs typeface="Arial" panose="020B0604020202020204" pitchFamily="34" charset="0"/>
              </a:rPr>
              <a:t> 2027</a:t>
            </a:r>
          </a:p>
        </p:txBody>
      </p:sp>
    </p:spTree>
    <p:extLst>
      <p:ext uri="{BB962C8B-B14F-4D97-AF65-F5344CB8AC3E}">
        <p14:creationId xmlns:p14="http://schemas.microsoft.com/office/powerpoint/2010/main" val="41803996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77184C-CE63-9AF5-05FF-5E08DB3AFA1D}"/>
            </a:ext>
          </a:extLst>
        </p:cNvPr>
        <p:cNvGrpSpPr/>
        <p:nvPr/>
      </p:nvGrpSpPr>
      <p:grpSpPr>
        <a:xfrm>
          <a:off x="0" y="0"/>
          <a:ext cx="0" cy="0"/>
          <a:chOff x="0" y="0"/>
          <a:chExt cx="0" cy="0"/>
        </a:xfrm>
      </p:grpSpPr>
      <p:sp>
        <p:nvSpPr>
          <p:cNvPr id="37" name="Rectangle 36">
            <a:extLst>
              <a:ext uri="{FF2B5EF4-FFF2-40B4-BE49-F238E27FC236}">
                <a16:creationId xmlns:a16="http://schemas.microsoft.com/office/drawing/2014/main" id="{9B34C547-470D-78D4-8897-E6D98E47FDC8}"/>
              </a:ext>
            </a:extLst>
          </p:cNvPr>
          <p:cNvSpPr/>
          <p:nvPr/>
        </p:nvSpPr>
        <p:spPr>
          <a:xfrm>
            <a:off x="375800" y="187629"/>
            <a:ext cx="8392403" cy="6469228"/>
          </a:xfrm>
          <a:prstGeom prst="rect">
            <a:avLst/>
          </a:prstGeom>
          <a:noFill/>
          <a:ln w="28575">
            <a:solidFill>
              <a:srgbClr val="007D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4" name="Rectangle 3">
            <a:extLst>
              <a:ext uri="{FF2B5EF4-FFF2-40B4-BE49-F238E27FC236}">
                <a16:creationId xmlns:a16="http://schemas.microsoft.com/office/drawing/2014/main" id="{C6F7BD26-B3EF-AC1B-F969-5D3797484C6F}"/>
              </a:ext>
            </a:extLst>
          </p:cNvPr>
          <p:cNvSpPr/>
          <p:nvPr/>
        </p:nvSpPr>
        <p:spPr>
          <a:xfrm>
            <a:off x="375800" y="190607"/>
            <a:ext cx="8392403" cy="560674"/>
          </a:xfrm>
          <a:prstGeom prst="rect">
            <a:avLst/>
          </a:prstGeom>
          <a:solidFill>
            <a:srgbClr val="0835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7" name="Rectangle 6">
            <a:extLst>
              <a:ext uri="{FF2B5EF4-FFF2-40B4-BE49-F238E27FC236}">
                <a16:creationId xmlns:a16="http://schemas.microsoft.com/office/drawing/2014/main" id="{21343EBB-B3CA-1BE0-531F-8477A9204BC5}"/>
              </a:ext>
            </a:extLst>
          </p:cNvPr>
          <p:cNvSpPr/>
          <p:nvPr/>
        </p:nvSpPr>
        <p:spPr>
          <a:xfrm rot="18909062">
            <a:off x="704230" y="631934"/>
            <a:ext cx="211345" cy="211345"/>
          </a:xfrm>
          <a:prstGeom prst="rect">
            <a:avLst/>
          </a:prstGeom>
          <a:solidFill>
            <a:srgbClr val="0835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9" name="Rectangle 8">
            <a:extLst>
              <a:ext uri="{FF2B5EF4-FFF2-40B4-BE49-F238E27FC236}">
                <a16:creationId xmlns:a16="http://schemas.microsoft.com/office/drawing/2014/main" id="{7BC3E45C-DE97-8083-8767-3C7DE4FDA3F8}"/>
              </a:ext>
            </a:extLst>
          </p:cNvPr>
          <p:cNvSpPr/>
          <p:nvPr/>
        </p:nvSpPr>
        <p:spPr>
          <a:xfrm>
            <a:off x="375800" y="220194"/>
            <a:ext cx="8392403" cy="495268"/>
          </a:xfrm>
          <a:prstGeom prst="rect">
            <a:avLst/>
          </a:prstGeom>
          <a:solidFill>
            <a:srgbClr val="007D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13" name="TextBox 12">
            <a:extLst>
              <a:ext uri="{FF2B5EF4-FFF2-40B4-BE49-F238E27FC236}">
                <a16:creationId xmlns:a16="http://schemas.microsoft.com/office/drawing/2014/main" id="{777684A4-CFD3-D2B9-4F36-C622C25F624F}"/>
              </a:ext>
            </a:extLst>
          </p:cNvPr>
          <p:cNvSpPr txBox="1"/>
          <p:nvPr/>
        </p:nvSpPr>
        <p:spPr>
          <a:xfrm>
            <a:off x="637164" y="280446"/>
            <a:ext cx="6476700" cy="386260"/>
          </a:xfrm>
          <a:prstGeom prst="rect">
            <a:avLst/>
          </a:prstGeom>
          <a:noFill/>
        </p:spPr>
        <p:txBody>
          <a:bodyPr wrap="square" rtlCol="0">
            <a:spAutoFit/>
          </a:bodyPr>
          <a:lstStyle/>
          <a:p>
            <a:r>
              <a:rPr lang="en-US" sz="1910" b="1" dirty="0">
                <a:solidFill>
                  <a:schemeClr val="bg1"/>
                </a:solidFill>
                <a:latin typeface="Arial" panose="020B0604020202020204" pitchFamily="34" charset="0"/>
                <a:cs typeface="Arial" panose="020B0604020202020204" pitchFamily="34" charset="0"/>
              </a:rPr>
              <a:t>Q3 VIP Nominations Are Open Now!</a:t>
            </a:r>
          </a:p>
        </p:txBody>
      </p:sp>
      <p:pic>
        <p:nvPicPr>
          <p:cNvPr id="17" name="Picture 16" descr="A picture containing text, clipart&#10;&#10;Description automatically generated">
            <a:extLst>
              <a:ext uri="{FF2B5EF4-FFF2-40B4-BE49-F238E27FC236}">
                <a16:creationId xmlns:a16="http://schemas.microsoft.com/office/drawing/2014/main" id="{24C43873-03C1-7F17-F507-B1A95A060C2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80391" y="314116"/>
            <a:ext cx="885392" cy="197632"/>
          </a:xfrm>
          <a:prstGeom prst="rect">
            <a:avLst/>
          </a:prstGeom>
        </p:spPr>
      </p:pic>
      <p:sp>
        <p:nvSpPr>
          <p:cNvPr id="21" name="TextBox 20">
            <a:extLst>
              <a:ext uri="{FF2B5EF4-FFF2-40B4-BE49-F238E27FC236}">
                <a16:creationId xmlns:a16="http://schemas.microsoft.com/office/drawing/2014/main" id="{0410F9B0-25BB-D822-8108-F8FF58D43609}"/>
              </a:ext>
            </a:extLst>
          </p:cNvPr>
          <p:cNvSpPr txBox="1"/>
          <p:nvPr/>
        </p:nvSpPr>
        <p:spPr>
          <a:xfrm>
            <a:off x="660458" y="1025083"/>
            <a:ext cx="7770477" cy="1154162"/>
          </a:xfrm>
          <a:prstGeom prst="rect">
            <a:avLst/>
          </a:prstGeom>
          <a:noFill/>
        </p:spPr>
        <p:txBody>
          <a:bodyPr wrap="square" lIns="91440" tIns="45720" rIns="91440" bIns="45720" rtlCol="0" anchor="t">
            <a:spAutoFit/>
          </a:bodyPr>
          <a:lstStyle/>
          <a:p>
            <a:pPr>
              <a:spcAft>
                <a:spcPts val="600"/>
              </a:spcAft>
            </a:pPr>
            <a:r>
              <a:rPr lang="en-US" sz="1600" dirty="0">
                <a:latin typeface="Arial"/>
                <a:cs typeface="Arial"/>
              </a:rPr>
              <a:t>It is that time again to recognize excellence and nominate an associate for the quarterly </a:t>
            </a:r>
            <a:r>
              <a:rPr lang="en-US" sz="1600" b="1" dirty="0">
                <a:latin typeface="Arial"/>
                <a:cs typeface="Arial"/>
              </a:rPr>
              <a:t>VIP Summit Award!</a:t>
            </a:r>
          </a:p>
          <a:p>
            <a:pPr>
              <a:spcAft>
                <a:spcPts val="600"/>
              </a:spcAft>
            </a:pPr>
            <a:r>
              <a:rPr lang="en-US" sz="1600" dirty="0">
                <a:latin typeface="Arial"/>
                <a:cs typeface="Arial"/>
              </a:rPr>
              <a:t>The Quarterly VIP Nomination flow will remain open through </a:t>
            </a:r>
            <a:r>
              <a:rPr lang="en-US" sz="1600" b="1" dirty="0">
                <a:latin typeface="Arial"/>
                <a:cs typeface="Arial"/>
              </a:rPr>
              <a:t>Friday, October 19</a:t>
            </a:r>
            <a:r>
              <a:rPr lang="en-US" sz="1600" dirty="0">
                <a:latin typeface="Arial"/>
                <a:cs typeface="Arial"/>
              </a:rPr>
              <a:t>, and all associates are encouraged to nominate peers for the Q3 VIP Summit Award.</a:t>
            </a:r>
          </a:p>
        </p:txBody>
      </p:sp>
      <p:sp>
        <p:nvSpPr>
          <p:cNvPr id="25" name="TextBox 24">
            <a:extLst>
              <a:ext uri="{FF2B5EF4-FFF2-40B4-BE49-F238E27FC236}">
                <a16:creationId xmlns:a16="http://schemas.microsoft.com/office/drawing/2014/main" id="{71F4F550-D07D-DA64-9804-834780DB363E}"/>
              </a:ext>
            </a:extLst>
          </p:cNvPr>
          <p:cNvSpPr txBox="1"/>
          <p:nvPr/>
        </p:nvSpPr>
        <p:spPr>
          <a:xfrm>
            <a:off x="1581150" y="2485048"/>
            <a:ext cx="6926098" cy="1077218"/>
          </a:xfrm>
          <a:prstGeom prst="rect">
            <a:avLst/>
          </a:prstGeom>
          <a:noFill/>
        </p:spPr>
        <p:txBody>
          <a:bodyPr wrap="square">
            <a:spAutoFit/>
          </a:bodyPr>
          <a:lstStyle/>
          <a:p>
            <a:pPr marL="0" marR="0">
              <a:buNone/>
            </a:pPr>
            <a:r>
              <a:rPr lang="en-US" sz="1600" b="1" dirty="0">
                <a:solidFill>
                  <a:srgbClr val="007DB8"/>
                </a:solidFill>
                <a:effectLst/>
                <a:latin typeface="Arial" panose="020B0604020202020204" pitchFamily="34" charset="0"/>
                <a:ea typeface="Aptos"/>
                <a:cs typeface="Arial" panose="020B0604020202020204" pitchFamily="34" charset="0"/>
              </a:rPr>
              <a:t>Nominate a VIP Today!</a:t>
            </a:r>
            <a:endParaRPr lang="en-US" sz="1600" dirty="0">
              <a:effectLst/>
              <a:latin typeface="Arial" panose="020B0604020202020204" pitchFamily="34" charset="0"/>
              <a:ea typeface="Aptos"/>
              <a:cs typeface="Arial" panose="020B0604020202020204" pitchFamily="34" charset="0"/>
            </a:endParaRPr>
          </a:p>
          <a:p>
            <a:pPr marL="0" marR="0">
              <a:buNone/>
            </a:pPr>
            <a:r>
              <a:rPr lang="en-US" sz="1600" b="1" dirty="0">
                <a:effectLst/>
                <a:latin typeface="Arial" panose="020B0604020202020204" pitchFamily="34" charset="0"/>
                <a:ea typeface="Aptos"/>
                <a:cs typeface="Arial" panose="020B0604020202020204" pitchFamily="34" charset="0"/>
              </a:rPr>
              <a:t>When:</a:t>
            </a:r>
            <a:r>
              <a:rPr lang="en-US" sz="1600" dirty="0">
                <a:effectLst/>
                <a:latin typeface="Arial" panose="020B0604020202020204" pitchFamily="34" charset="0"/>
                <a:ea typeface="Aptos"/>
                <a:cs typeface="Arial" panose="020B0604020202020204" pitchFamily="34" charset="0"/>
              </a:rPr>
              <a:t> Today through Friday, October 17</a:t>
            </a:r>
          </a:p>
          <a:p>
            <a:pPr marL="0" marR="0">
              <a:buNone/>
            </a:pPr>
            <a:r>
              <a:rPr lang="en-US" sz="1600" b="1" dirty="0">
                <a:effectLst/>
                <a:latin typeface="Arial" panose="020B0604020202020204" pitchFamily="34" charset="0"/>
                <a:ea typeface="Aptos"/>
                <a:cs typeface="Arial" panose="020B0604020202020204" pitchFamily="34" charset="0"/>
              </a:rPr>
              <a:t>Where:</a:t>
            </a:r>
            <a:r>
              <a:rPr lang="en-US" sz="1600" dirty="0">
                <a:effectLst/>
                <a:latin typeface="Arial" panose="020B0604020202020204" pitchFamily="34" charset="0"/>
                <a:ea typeface="Aptos"/>
                <a:cs typeface="Arial" panose="020B0604020202020204" pitchFamily="34" charset="0"/>
              </a:rPr>
              <a:t> Submit via Blue Door</a:t>
            </a:r>
          </a:p>
          <a:p>
            <a:pPr>
              <a:buNone/>
            </a:pPr>
            <a:r>
              <a:rPr lang="en-US" sz="1600" b="1" dirty="0">
                <a:effectLst/>
                <a:latin typeface="Arial" panose="020B0604020202020204" pitchFamily="34" charset="0"/>
                <a:ea typeface="Aptos"/>
                <a:cs typeface="Arial" panose="020B0604020202020204" pitchFamily="34" charset="0"/>
              </a:rPr>
              <a:t>Who:</a:t>
            </a:r>
            <a:r>
              <a:rPr lang="en-US" sz="1600" dirty="0">
                <a:effectLst/>
                <a:latin typeface="Arial" panose="020B0604020202020204" pitchFamily="34" charset="0"/>
                <a:ea typeface="Aptos"/>
                <a:cs typeface="Arial" panose="020B0604020202020204" pitchFamily="34" charset="0"/>
              </a:rPr>
              <a:t> Any associate can nominate a deserving peer</a:t>
            </a:r>
            <a:endParaRPr lang="en-US" sz="1600" dirty="0">
              <a:latin typeface="Arial" panose="020B0604020202020204" pitchFamily="34" charset="0"/>
              <a:cs typeface="Arial" panose="020B0604020202020204" pitchFamily="34" charset="0"/>
            </a:endParaRPr>
          </a:p>
        </p:txBody>
      </p:sp>
      <p:pic>
        <p:nvPicPr>
          <p:cNvPr id="27" name="Picture 3">
            <a:extLst>
              <a:ext uri="{FF2B5EF4-FFF2-40B4-BE49-F238E27FC236}">
                <a16:creationId xmlns:a16="http://schemas.microsoft.com/office/drawing/2014/main" id="{52E689A2-619A-3332-CB24-4B42F2AA5BDB}"/>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41527" y="2656944"/>
            <a:ext cx="733425"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TextBox 28">
            <a:extLst>
              <a:ext uri="{FF2B5EF4-FFF2-40B4-BE49-F238E27FC236}">
                <a16:creationId xmlns:a16="http://schemas.microsoft.com/office/drawing/2014/main" id="{94142D35-6B79-C28F-F5E6-1E7F30A33C93}"/>
              </a:ext>
            </a:extLst>
          </p:cNvPr>
          <p:cNvSpPr txBox="1"/>
          <p:nvPr/>
        </p:nvSpPr>
        <p:spPr>
          <a:xfrm>
            <a:off x="1579726" y="3708155"/>
            <a:ext cx="6955983" cy="830997"/>
          </a:xfrm>
          <a:prstGeom prst="rect">
            <a:avLst/>
          </a:prstGeom>
          <a:noFill/>
        </p:spPr>
        <p:txBody>
          <a:bodyPr wrap="square" lIns="91440" tIns="45720" rIns="91440" bIns="45720" anchor="t">
            <a:spAutoFit/>
          </a:bodyPr>
          <a:lstStyle/>
          <a:p>
            <a:pPr marL="0" marR="0">
              <a:buNone/>
            </a:pPr>
            <a:r>
              <a:rPr lang="en-US" sz="1600" b="1" dirty="0">
                <a:solidFill>
                  <a:srgbClr val="007DB8"/>
                </a:solidFill>
                <a:effectLst/>
                <a:latin typeface="Arial" panose="020B0604020202020204" pitchFamily="34" charset="0"/>
                <a:ea typeface="Aptos"/>
                <a:cs typeface="Arial" panose="020B0604020202020204" pitchFamily="34" charset="0"/>
              </a:rPr>
              <a:t>Make Your Nomination Shine</a:t>
            </a:r>
            <a:endParaRPr lang="en-US" sz="1600" dirty="0">
              <a:effectLst/>
              <a:latin typeface="Arial" panose="020B0604020202020204" pitchFamily="34" charset="0"/>
              <a:ea typeface="Aptos"/>
              <a:cs typeface="Arial" panose="020B0604020202020204" pitchFamily="34" charset="0"/>
            </a:endParaRPr>
          </a:p>
          <a:p>
            <a:pPr marL="0" marR="0">
              <a:buNone/>
            </a:pPr>
            <a:r>
              <a:rPr lang="en-US" sz="1600" dirty="0">
                <a:effectLst/>
                <a:latin typeface="Arial"/>
                <a:ea typeface="Aptos"/>
                <a:cs typeface="Arial"/>
              </a:rPr>
              <a:t>The best nominations tell a great story! Be specific about how your nominee has demonstrated our values and made an impact. </a:t>
            </a:r>
          </a:p>
        </p:txBody>
      </p:sp>
      <p:pic>
        <p:nvPicPr>
          <p:cNvPr id="31" name="Picture 2">
            <a:extLst>
              <a:ext uri="{FF2B5EF4-FFF2-40B4-BE49-F238E27FC236}">
                <a16:creationId xmlns:a16="http://schemas.microsoft.com/office/drawing/2014/main" id="{3903003C-3C7E-5556-0ECC-96435D454B0F}"/>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765339" y="3735188"/>
            <a:ext cx="6858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31">
            <a:extLst>
              <a:ext uri="{FF2B5EF4-FFF2-40B4-BE49-F238E27FC236}">
                <a16:creationId xmlns:a16="http://schemas.microsoft.com/office/drawing/2014/main" id="{806DE60E-999E-ABCE-DA34-5A4175106CFF}"/>
              </a:ext>
              <a:ext uri="{C183D7F6-B498-43B3-948B-1728B52AA6E4}">
                <adec:decorative xmlns:adec="http://schemas.microsoft.com/office/drawing/2017/decorative" val="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650747" y="4784974"/>
            <a:ext cx="1715425" cy="1715425"/>
          </a:xfrm>
          <a:prstGeom prst="rect">
            <a:avLst/>
          </a:prstGeom>
        </p:spPr>
      </p:pic>
      <p:sp>
        <p:nvSpPr>
          <p:cNvPr id="34" name="TextBox 33">
            <a:extLst>
              <a:ext uri="{FF2B5EF4-FFF2-40B4-BE49-F238E27FC236}">
                <a16:creationId xmlns:a16="http://schemas.microsoft.com/office/drawing/2014/main" id="{69BD77E9-02D8-F86B-F93B-9DC6C9BE4105}"/>
              </a:ext>
            </a:extLst>
          </p:cNvPr>
          <p:cNvSpPr txBox="1"/>
          <p:nvPr/>
        </p:nvSpPr>
        <p:spPr>
          <a:xfrm>
            <a:off x="3302493" y="5199950"/>
            <a:ext cx="2539014" cy="830997"/>
          </a:xfrm>
          <a:prstGeom prst="rect">
            <a:avLst/>
          </a:prstGeom>
          <a:noFill/>
        </p:spPr>
        <p:txBody>
          <a:bodyPr wrap="square" lIns="91440" tIns="45720" rIns="91440" bIns="45720" anchor="t">
            <a:spAutoFit/>
          </a:bodyPr>
          <a:lstStyle/>
          <a:p>
            <a:pPr marL="0" marR="0" algn="ctr">
              <a:buNone/>
            </a:pPr>
            <a:r>
              <a:rPr lang="en-US" sz="1600" dirty="0">
                <a:latin typeface="Arial"/>
                <a:ea typeface="Aptos"/>
                <a:cs typeface="Arial"/>
              </a:rPr>
              <a:t>Scan the QR Code included to submit your VIP Nomination!</a:t>
            </a:r>
            <a:endParaRPr lang="en-US" sz="1600" dirty="0">
              <a:effectLst/>
              <a:latin typeface="Arial"/>
              <a:ea typeface="Aptos"/>
              <a:cs typeface="Arial"/>
            </a:endParaRPr>
          </a:p>
        </p:txBody>
      </p:sp>
    </p:spTree>
    <p:extLst>
      <p:ext uri="{BB962C8B-B14F-4D97-AF65-F5344CB8AC3E}">
        <p14:creationId xmlns:p14="http://schemas.microsoft.com/office/powerpoint/2010/main" val="5577837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D46C7F-2B9E-E72E-79BE-DD26BEC3883A}"/>
            </a:ext>
          </a:extLst>
        </p:cNvPr>
        <p:cNvGrpSpPr/>
        <p:nvPr/>
      </p:nvGrpSpPr>
      <p:grpSpPr>
        <a:xfrm>
          <a:off x="0" y="0"/>
          <a:ext cx="0" cy="0"/>
          <a:chOff x="0" y="0"/>
          <a:chExt cx="0" cy="0"/>
        </a:xfrm>
      </p:grpSpPr>
      <p:sp>
        <p:nvSpPr>
          <p:cNvPr id="37" name="Rectangle 36">
            <a:extLst>
              <a:ext uri="{FF2B5EF4-FFF2-40B4-BE49-F238E27FC236}">
                <a16:creationId xmlns:a16="http://schemas.microsoft.com/office/drawing/2014/main" id="{027C4783-736D-CB6A-76D9-F464C4D1E3BD}"/>
              </a:ext>
            </a:extLst>
          </p:cNvPr>
          <p:cNvSpPr/>
          <p:nvPr/>
        </p:nvSpPr>
        <p:spPr>
          <a:xfrm>
            <a:off x="375800" y="187629"/>
            <a:ext cx="8392403" cy="6469228"/>
          </a:xfrm>
          <a:prstGeom prst="rect">
            <a:avLst/>
          </a:prstGeom>
          <a:noFill/>
          <a:ln w="28575">
            <a:solidFill>
              <a:srgbClr val="007D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40" name="Rectangle 39">
            <a:extLst>
              <a:ext uri="{FF2B5EF4-FFF2-40B4-BE49-F238E27FC236}">
                <a16:creationId xmlns:a16="http://schemas.microsoft.com/office/drawing/2014/main" id="{22172EFB-738F-E0EB-8E16-0E60EF1B8A8A}"/>
              </a:ext>
            </a:extLst>
          </p:cNvPr>
          <p:cNvSpPr/>
          <p:nvPr/>
        </p:nvSpPr>
        <p:spPr>
          <a:xfrm>
            <a:off x="375800" y="190607"/>
            <a:ext cx="8392403" cy="560674"/>
          </a:xfrm>
          <a:prstGeom prst="rect">
            <a:avLst/>
          </a:prstGeom>
          <a:solidFill>
            <a:srgbClr val="0835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41" name="Rectangle 40">
            <a:extLst>
              <a:ext uri="{FF2B5EF4-FFF2-40B4-BE49-F238E27FC236}">
                <a16:creationId xmlns:a16="http://schemas.microsoft.com/office/drawing/2014/main" id="{3E234FB0-775A-6137-58CE-322C3D488CD9}"/>
              </a:ext>
            </a:extLst>
          </p:cNvPr>
          <p:cNvSpPr/>
          <p:nvPr/>
        </p:nvSpPr>
        <p:spPr>
          <a:xfrm rot="18909062">
            <a:off x="704230" y="631934"/>
            <a:ext cx="211345" cy="211345"/>
          </a:xfrm>
          <a:prstGeom prst="rect">
            <a:avLst/>
          </a:prstGeom>
          <a:solidFill>
            <a:srgbClr val="0835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42" name="Rectangle 41">
            <a:extLst>
              <a:ext uri="{FF2B5EF4-FFF2-40B4-BE49-F238E27FC236}">
                <a16:creationId xmlns:a16="http://schemas.microsoft.com/office/drawing/2014/main" id="{C864B8F6-E523-2B29-7AAD-A3A5FB33BC8D}"/>
              </a:ext>
            </a:extLst>
          </p:cNvPr>
          <p:cNvSpPr/>
          <p:nvPr/>
        </p:nvSpPr>
        <p:spPr>
          <a:xfrm>
            <a:off x="375800" y="183358"/>
            <a:ext cx="8392403" cy="498598"/>
          </a:xfrm>
          <a:prstGeom prst="rect">
            <a:avLst/>
          </a:prstGeom>
          <a:solidFill>
            <a:srgbClr val="007D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44" name="TextBox 43">
            <a:extLst>
              <a:ext uri="{FF2B5EF4-FFF2-40B4-BE49-F238E27FC236}">
                <a16:creationId xmlns:a16="http://schemas.microsoft.com/office/drawing/2014/main" id="{55FEA58F-61D1-3549-17FE-762DC9D49EAF}"/>
              </a:ext>
            </a:extLst>
          </p:cNvPr>
          <p:cNvSpPr txBox="1"/>
          <p:nvPr/>
        </p:nvSpPr>
        <p:spPr>
          <a:xfrm>
            <a:off x="512600" y="270692"/>
            <a:ext cx="6511697" cy="400110"/>
          </a:xfrm>
          <a:prstGeom prst="rect">
            <a:avLst/>
          </a:prstGeom>
          <a:noFill/>
        </p:spPr>
        <p:txBody>
          <a:bodyPr wrap="square" rtlCol="0">
            <a:spAutoFit/>
          </a:bodyPr>
          <a:lstStyle/>
          <a:p>
            <a:r>
              <a:rPr lang="en-US" sz="2000" b="1" dirty="0">
                <a:solidFill>
                  <a:schemeClr val="bg1"/>
                </a:solidFill>
                <a:latin typeface="Arial" panose="020B0604020202020204" pitchFamily="34" charset="0"/>
                <a:cs typeface="Arial" panose="020B0604020202020204" pitchFamily="34" charset="0"/>
              </a:rPr>
              <a:t>Field Ops Associate Survey</a:t>
            </a:r>
          </a:p>
        </p:txBody>
      </p:sp>
      <p:pic>
        <p:nvPicPr>
          <p:cNvPr id="47" name="Picture 46" descr="A picture containing text, clipart&#10;&#10;Description automatically generated">
            <a:extLst>
              <a:ext uri="{FF2B5EF4-FFF2-40B4-BE49-F238E27FC236}">
                <a16:creationId xmlns:a16="http://schemas.microsoft.com/office/drawing/2014/main" id="{53B00B21-1B53-5D8B-F8DD-D9D7A4D6F82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80391" y="314116"/>
            <a:ext cx="885392" cy="197632"/>
          </a:xfrm>
          <a:prstGeom prst="rect">
            <a:avLst/>
          </a:prstGeom>
        </p:spPr>
      </p:pic>
      <p:sp>
        <p:nvSpPr>
          <p:cNvPr id="6" name="TextBox 5">
            <a:extLst>
              <a:ext uri="{FF2B5EF4-FFF2-40B4-BE49-F238E27FC236}">
                <a16:creationId xmlns:a16="http://schemas.microsoft.com/office/drawing/2014/main" id="{5FEFD6A4-74F0-5BE2-C2C9-209628E581AC}"/>
              </a:ext>
            </a:extLst>
          </p:cNvPr>
          <p:cNvSpPr txBox="1"/>
          <p:nvPr/>
        </p:nvSpPr>
        <p:spPr>
          <a:xfrm>
            <a:off x="660459" y="988273"/>
            <a:ext cx="7841702" cy="3785652"/>
          </a:xfrm>
          <a:prstGeom prst="rect">
            <a:avLst/>
          </a:prstGeom>
          <a:noFill/>
          <a:ln>
            <a:noFill/>
          </a:ln>
        </p:spPr>
        <p:txBody>
          <a:bodyPr wrap="square" rtlCol="0">
            <a:spAutoFit/>
          </a:bodyPr>
          <a:lstStyle/>
          <a:p>
            <a:r>
              <a:rPr lang="en-US" sz="2000" dirty="0">
                <a:latin typeface="Open Sans" panose="020B0606030504020204" pitchFamily="34" charset="0"/>
                <a:ea typeface="Open Sans" panose="020B0606030504020204" pitchFamily="34" charset="0"/>
                <a:cs typeface="Open Sans" panose="020B0606030504020204" pitchFamily="34" charset="0"/>
              </a:rPr>
              <a:t>All field ops associates that were hired </a:t>
            </a:r>
            <a:r>
              <a:rPr lang="en-US" sz="2000" b="1" dirty="0">
                <a:latin typeface="Open Sans" panose="020B0606030504020204" pitchFamily="34" charset="0"/>
                <a:ea typeface="Open Sans" panose="020B0606030504020204" pitchFamily="34" charset="0"/>
                <a:cs typeface="Open Sans" panose="020B0606030504020204" pitchFamily="34" charset="0"/>
              </a:rPr>
              <a:t>this year </a:t>
            </a:r>
            <a:r>
              <a:rPr lang="en-US" sz="2000" dirty="0">
                <a:latin typeface="Open Sans" panose="020B0606030504020204" pitchFamily="34" charset="0"/>
                <a:ea typeface="Open Sans" panose="020B0606030504020204" pitchFamily="34" charset="0"/>
                <a:cs typeface="Open Sans" panose="020B0606030504020204" pitchFamily="34" charset="0"/>
              </a:rPr>
              <a:t>should have received a brief survey through UKG.</a:t>
            </a:r>
          </a:p>
          <a:p>
            <a:endParaRPr lang="en-US" sz="2000" dirty="0">
              <a:latin typeface="Open Sans" panose="020B0606030504020204" pitchFamily="34" charset="0"/>
              <a:ea typeface="Open Sans" panose="020B0606030504020204" pitchFamily="34" charset="0"/>
              <a:cs typeface="Open Sans" panose="020B0606030504020204" pitchFamily="34" charset="0"/>
            </a:endParaRPr>
          </a:p>
          <a:p>
            <a:r>
              <a:rPr lang="en-US" sz="2000" dirty="0">
                <a:latin typeface="Open Sans" panose="020B0606030504020204" pitchFamily="34" charset="0"/>
                <a:ea typeface="Open Sans" panose="020B0606030504020204" pitchFamily="34" charset="0"/>
                <a:cs typeface="Open Sans" panose="020B0606030504020204" pitchFamily="34" charset="0"/>
              </a:rPr>
              <a:t>The survey will ask a few short questions about their experience at PODS, helping us gather valuable feedback from the field and identify opportunities to enhance the associate experience.</a:t>
            </a:r>
          </a:p>
          <a:p>
            <a:endParaRPr lang="en-US" sz="2000" dirty="0">
              <a:latin typeface="Open Sans" panose="020B0606030504020204" pitchFamily="34" charset="0"/>
              <a:ea typeface="Open Sans" panose="020B0606030504020204" pitchFamily="34" charset="0"/>
              <a:cs typeface="Open Sans" panose="020B0606030504020204" pitchFamily="34" charset="0"/>
            </a:endParaRPr>
          </a:p>
          <a:p>
            <a:r>
              <a:rPr lang="en-US" sz="2000" dirty="0">
                <a:latin typeface="Open Sans" panose="020B0606030504020204" pitchFamily="34" charset="0"/>
                <a:ea typeface="Open Sans" panose="020B0606030504020204" pitchFamily="34" charset="0"/>
                <a:cs typeface="Open Sans" panose="020B0606030504020204" pitchFamily="34" charset="0"/>
              </a:rPr>
              <a:t>The survey should take </a:t>
            </a:r>
            <a:r>
              <a:rPr lang="en-US" sz="2000" b="1" dirty="0">
                <a:latin typeface="Open Sans" panose="020B0606030504020204" pitchFamily="34" charset="0"/>
                <a:ea typeface="Open Sans" panose="020B0606030504020204" pitchFamily="34" charset="0"/>
                <a:cs typeface="Open Sans" panose="020B0606030504020204" pitchFamily="34" charset="0"/>
              </a:rPr>
              <a:t>less than 10 minutes to complete </a:t>
            </a:r>
            <a:r>
              <a:rPr lang="en-US" sz="2000" dirty="0">
                <a:latin typeface="Open Sans" panose="020B0606030504020204" pitchFamily="34" charset="0"/>
                <a:ea typeface="Open Sans" panose="020B0606030504020204" pitchFamily="34" charset="0"/>
                <a:cs typeface="Open Sans" panose="020B0606030504020204" pitchFamily="34" charset="0"/>
              </a:rPr>
              <a:t>and participation is greatly appreciated. Your feedback is important and will help shape future improvements across our organization.</a:t>
            </a:r>
          </a:p>
          <a:p>
            <a:endParaRPr lang="en-US" sz="2000" dirty="0">
              <a:latin typeface="Open Sans" panose="020B0606030504020204" pitchFamily="34" charset="0"/>
              <a:ea typeface="Open Sans" panose="020B0606030504020204" pitchFamily="34" charset="0"/>
              <a:cs typeface="Open Sans" panose="020B0606030504020204" pitchFamily="34" charset="0"/>
            </a:endParaRPr>
          </a:p>
        </p:txBody>
      </p:sp>
      <p:pic>
        <p:nvPicPr>
          <p:cNvPr id="17" name="Picture 16">
            <a:extLst>
              <a:ext uri="{FF2B5EF4-FFF2-40B4-BE49-F238E27FC236}">
                <a16:creationId xmlns:a16="http://schemas.microsoft.com/office/drawing/2014/main" id="{C68DC100-1845-1086-7C20-EF7E881198B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429000" y="4301308"/>
            <a:ext cx="2286000" cy="2286000"/>
          </a:xfrm>
          <a:prstGeom prst="rect">
            <a:avLst/>
          </a:prstGeom>
        </p:spPr>
      </p:pic>
    </p:spTree>
    <p:extLst>
      <p:ext uri="{BB962C8B-B14F-4D97-AF65-F5344CB8AC3E}">
        <p14:creationId xmlns:p14="http://schemas.microsoft.com/office/powerpoint/2010/main" val="36253215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C1982F-9D24-6650-F2D5-5CBAA84F0A0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647924F0-FFBE-3C60-40D7-B0D390A7EE42}"/>
              </a:ext>
            </a:extLst>
          </p:cNvPr>
          <p:cNvSpPr/>
          <p:nvPr/>
        </p:nvSpPr>
        <p:spPr>
          <a:xfrm>
            <a:off x="375800" y="187629"/>
            <a:ext cx="8392403" cy="6469228"/>
          </a:xfrm>
          <a:prstGeom prst="rect">
            <a:avLst/>
          </a:prstGeom>
          <a:noFill/>
          <a:ln w="28575">
            <a:solidFill>
              <a:srgbClr val="007D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6" name="Rectangle 5">
            <a:extLst>
              <a:ext uri="{FF2B5EF4-FFF2-40B4-BE49-F238E27FC236}">
                <a16:creationId xmlns:a16="http://schemas.microsoft.com/office/drawing/2014/main" id="{1540267B-FBF3-F365-8378-02D2309F4403}"/>
              </a:ext>
            </a:extLst>
          </p:cNvPr>
          <p:cNvSpPr/>
          <p:nvPr/>
        </p:nvSpPr>
        <p:spPr>
          <a:xfrm>
            <a:off x="375800" y="190607"/>
            <a:ext cx="8392403" cy="560674"/>
          </a:xfrm>
          <a:prstGeom prst="rect">
            <a:avLst/>
          </a:prstGeom>
          <a:solidFill>
            <a:srgbClr val="0835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10" name="Rectangle 9">
            <a:extLst>
              <a:ext uri="{FF2B5EF4-FFF2-40B4-BE49-F238E27FC236}">
                <a16:creationId xmlns:a16="http://schemas.microsoft.com/office/drawing/2014/main" id="{90BDB762-CB23-5A5C-AF4C-0FF2EC3A0B82}"/>
              </a:ext>
            </a:extLst>
          </p:cNvPr>
          <p:cNvSpPr/>
          <p:nvPr/>
        </p:nvSpPr>
        <p:spPr>
          <a:xfrm rot="18909062">
            <a:off x="704230" y="631934"/>
            <a:ext cx="211345" cy="211345"/>
          </a:xfrm>
          <a:prstGeom prst="rect">
            <a:avLst/>
          </a:prstGeom>
          <a:solidFill>
            <a:srgbClr val="0835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12" name="Rectangle 11">
            <a:extLst>
              <a:ext uri="{FF2B5EF4-FFF2-40B4-BE49-F238E27FC236}">
                <a16:creationId xmlns:a16="http://schemas.microsoft.com/office/drawing/2014/main" id="{87156D1E-BA29-09F7-969D-E11B48A17262}"/>
              </a:ext>
            </a:extLst>
          </p:cNvPr>
          <p:cNvSpPr/>
          <p:nvPr/>
        </p:nvSpPr>
        <p:spPr>
          <a:xfrm>
            <a:off x="375800" y="183358"/>
            <a:ext cx="8392403" cy="498598"/>
          </a:xfrm>
          <a:prstGeom prst="rect">
            <a:avLst/>
          </a:prstGeom>
          <a:solidFill>
            <a:srgbClr val="007D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15" name="TextBox 14">
            <a:extLst>
              <a:ext uri="{FF2B5EF4-FFF2-40B4-BE49-F238E27FC236}">
                <a16:creationId xmlns:a16="http://schemas.microsoft.com/office/drawing/2014/main" id="{B8CBFF54-3D85-8266-711F-6057E06F06AC}"/>
              </a:ext>
            </a:extLst>
          </p:cNvPr>
          <p:cNvSpPr txBox="1"/>
          <p:nvPr/>
        </p:nvSpPr>
        <p:spPr>
          <a:xfrm>
            <a:off x="512600" y="270692"/>
            <a:ext cx="6511697" cy="400110"/>
          </a:xfrm>
          <a:prstGeom prst="rect">
            <a:avLst/>
          </a:prstGeom>
          <a:noFill/>
        </p:spPr>
        <p:txBody>
          <a:bodyPr wrap="square" rtlCol="0">
            <a:spAutoFit/>
          </a:bodyPr>
          <a:lstStyle/>
          <a:p>
            <a:r>
              <a:rPr lang="en-US" sz="2000" b="1" dirty="0">
                <a:solidFill>
                  <a:schemeClr val="bg1"/>
                </a:solidFill>
                <a:latin typeface="Arial" panose="020B0604020202020204" pitchFamily="34" charset="0"/>
                <a:cs typeface="Arial" panose="020B0604020202020204" pitchFamily="34" charset="0"/>
              </a:rPr>
              <a:t>Winter Weather Tips</a:t>
            </a:r>
          </a:p>
        </p:txBody>
      </p:sp>
      <p:pic>
        <p:nvPicPr>
          <p:cNvPr id="18" name="Picture 17" descr="A picture containing text, clipart&#10;&#10;Description automatically generated">
            <a:extLst>
              <a:ext uri="{FF2B5EF4-FFF2-40B4-BE49-F238E27FC236}">
                <a16:creationId xmlns:a16="http://schemas.microsoft.com/office/drawing/2014/main" id="{7AE2F1F7-AEF3-F709-B014-5BFE24119C6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80391" y="314116"/>
            <a:ext cx="885392" cy="197632"/>
          </a:xfrm>
          <a:prstGeom prst="rect">
            <a:avLst/>
          </a:prstGeom>
        </p:spPr>
      </p:pic>
      <p:sp>
        <p:nvSpPr>
          <p:cNvPr id="20" name="TextBox 19">
            <a:extLst>
              <a:ext uri="{FF2B5EF4-FFF2-40B4-BE49-F238E27FC236}">
                <a16:creationId xmlns:a16="http://schemas.microsoft.com/office/drawing/2014/main" id="{ED893302-68BE-3375-7323-C614DE6EDC54}"/>
              </a:ext>
            </a:extLst>
          </p:cNvPr>
          <p:cNvSpPr txBox="1"/>
          <p:nvPr/>
        </p:nvSpPr>
        <p:spPr>
          <a:xfrm>
            <a:off x="2286000" y="2932454"/>
            <a:ext cx="4572000" cy="400110"/>
          </a:xfrm>
          <a:prstGeom prst="rect">
            <a:avLst/>
          </a:prstGeom>
          <a:noFill/>
        </p:spPr>
        <p:txBody>
          <a:bodyPr wrap="square">
            <a:spAutoFit/>
          </a:bodyPr>
          <a:lstStyle/>
          <a:p>
            <a:pPr algn="ctr"/>
            <a:r>
              <a:rPr lang="en-US" sz="2000" b="1" dirty="0">
                <a:solidFill>
                  <a:srgbClr val="007DB8"/>
                </a:solidFill>
                <a:latin typeface="Open Sans" panose="020B0606030504020204" pitchFamily="34" charset="0"/>
                <a:ea typeface="Open Sans" panose="020B0606030504020204" pitchFamily="34" charset="0"/>
                <a:cs typeface="Open Sans" panose="020B0606030504020204" pitchFamily="34" charset="0"/>
              </a:rPr>
              <a:t>Winter Safety Driving Tips</a:t>
            </a:r>
          </a:p>
        </p:txBody>
      </p:sp>
      <p:graphicFrame>
        <p:nvGraphicFramePr>
          <p:cNvPr id="23" name="TextBox 6">
            <a:extLst>
              <a:ext uri="{FF2B5EF4-FFF2-40B4-BE49-F238E27FC236}">
                <a16:creationId xmlns:a16="http://schemas.microsoft.com/office/drawing/2014/main" id="{6121B648-FA1E-7CE7-50C0-9F6E831B2045}"/>
              </a:ext>
            </a:extLst>
          </p:cNvPr>
          <p:cNvGraphicFramePr/>
          <p:nvPr>
            <p:extLst>
              <p:ext uri="{D42A27DB-BD31-4B8C-83A1-F6EECF244321}">
                <p14:modId xmlns:p14="http://schemas.microsoft.com/office/powerpoint/2010/main" val="2347894971"/>
              </p:ext>
            </p:extLst>
          </p:nvPr>
        </p:nvGraphicFramePr>
        <p:xfrm>
          <a:off x="869576" y="3324224"/>
          <a:ext cx="3564853" cy="295369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26" name="TextBox 6">
            <a:extLst>
              <a:ext uri="{FF2B5EF4-FFF2-40B4-BE49-F238E27FC236}">
                <a16:creationId xmlns:a16="http://schemas.microsoft.com/office/drawing/2014/main" id="{56C7E944-4866-B5AF-E101-F754D12C9AD4}"/>
              </a:ext>
            </a:extLst>
          </p:cNvPr>
          <p:cNvGraphicFramePr/>
          <p:nvPr>
            <p:extLst>
              <p:ext uri="{D42A27DB-BD31-4B8C-83A1-F6EECF244321}">
                <p14:modId xmlns:p14="http://schemas.microsoft.com/office/powerpoint/2010/main" val="596036887"/>
              </p:ext>
            </p:extLst>
          </p:nvPr>
        </p:nvGraphicFramePr>
        <p:xfrm>
          <a:off x="4674843" y="3324224"/>
          <a:ext cx="3564853" cy="2953701"/>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30" name="TextBox 29">
            <a:extLst>
              <a:ext uri="{FF2B5EF4-FFF2-40B4-BE49-F238E27FC236}">
                <a16:creationId xmlns:a16="http://schemas.microsoft.com/office/drawing/2014/main" id="{F086213B-7E32-A560-BC25-F9426FFD20CF}"/>
              </a:ext>
            </a:extLst>
          </p:cNvPr>
          <p:cNvSpPr txBox="1"/>
          <p:nvPr/>
        </p:nvSpPr>
        <p:spPr>
          <a:xfrm>
            <a:off x="660458" y="944927"/>
            <a:ext cx="7835841" cy="1857111"/>
          </a:xfrm>
          <a:prstGeom prst="rect">
            <a:avLst/>
          </a:prstGeom>
          <a:noFill/>
        </p:spPr>
        <p:txBody>
          <a:bodyPr wrap="square">
            <a:spAutoFit/>
          </a:bodyPr>
          <a:lstStyle/>
          <a:p>
            <a:pPr marL="0" marR="0">
              <a:lnSpc>
                <a:spcPct val="107000"/>
              </a:lnSpc>
              <a:spcAft>
                <a:spcPts val="1125"/>
              </a:spcAft>
              <a:buNone/>
            </a:pPr>
            <a:r>
              <a:rPr lang="en-US" sz="1800" kern="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The winter season brings </a:t>
            </a:r>
            <a:r>
              <a:rPr lang="en-US" b="1" kern="0" dirty="0">
                <a:solidFill>
                  <a:srgbClr val="007DB8"/>
                </a:solidFill>
                <a:latin typeface="Open Sans" panose="020B0606030504020204" pitchFamily="34" charset="0"/>
                <a:ea typeface="Open Sans" panose="020B0606030504020204" pitchFamily="34" charset="0"/>
                <a:cs typeface="Open Sans" panose="020B0606030504020204" pitchFamily="34" charset="0"/>
              </a:rPr>
              <a:t>cold temperatures</a:t>
            </a:r>
            <a:r>
              <a:rPr lang="en-US" sz="1800" kern="0" dirty="0">
                <a:solidFill>
                  <a:srgbClr val="007DB8"/>
                </a:solidFill>
                <a:effectLst/>
                <a:latin typeface="Open Sans" panose="020B0606030504020204" pitchFamily="34" charset="0"/>
                <a:ea typeface="Open Sans" panose="020B0606030504020204" pitchFamily="34" charset="0"/>
                <a:cs typeface="Open Sans" panose="020B0606030504020204" pitchFamily="34" charset="0"/>
              </a:rPr>
              <a:t> </a:t>
            </a:r>
            <a:r>
              <a:rPr lang="en-US" sz="1800" kern="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and severe weather conditions that create many hazards for individuals working in areas that experience these conditions. Even if you work indoors, winter weather still poses many hazards for you, such as </a:t>
            </a:r>
            <a:r>
              <a:rPr lang="en-US" b="1" kern="0" dirty="0">
                <a:solidFill>
                  <a:srgbClr val="007DB8"/>
                </a:solidFill>
                <a:latin typeface="Open Sans" panose="020B0606030504020204" pitchFamily="34" charset="0"/>
                <a:ea typeface="Open Sans" panose="020B0606030504020204" pitchFamily="34" charset="0"/>
                <a:cs typeface="Open Sans" panose="020B0606030504020204" pitchFamily="34" charset="0"/>
              </a:rPr>
              <a:t>driving into work in bad weather </a:t>
            </a:r>
            <a:r>
              <a:rPr lang="en-US" sz="1800" kern="0" dirty="0">
                <a:solidFill>
                  <a:srgbClr val="000000"/>
                </a:solidFill>
                <a:effectLst/>
                <a:latin typeface="Open Sans" panose="020B0606030504020204" pitchFamily="34" charset="0"/>
                <a:ea typeface="Open Sans" panose="020B0606030504020204" pitchFamily="34" charset="0"/>
                <a:cs typeface="Open Sans" panose="020B0606030504020204" pitchFamily="34" charset="0"/>
              </a:rPr>
              <a:t>or walking through an icy parking lot to get to your building.</a:t>
            </a:r>
            <a:endParaRPr lang="en-US" sz="1600" kern="100" dirty="0">
              <a:effectLst/>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0050395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95692-E5BB-2A20-5A1C-49DC8366D11E}"/>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F9B6AD86-655B-1267-793D-624ECEF3ED61}"/>
              </a:ext>
            </a:extLst>
          </p:cNvPr>
          <p:cNvSpPr/>
          <p:nvPr/>
        </p:nvSpPr>
        <p:spPr>
          <a:xfrm>
            <a:off x="375802" y="190607"/>
            <a:ext cx="8392403" cy="560674"/>
          </a:xfrm>
          <a:prstGeom prst="rect">
            <a:avLst/>
          </a:prstGeom>
          <a:solidFill>
            <a:srgbClr val="0835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dirty="0"/>
          </a:p>
        </p:txBody>
      </p:sp>
      <p:sp>
        <p:nvSpPr>
          <p:cNvPr id="4" name="Rectangle 3">
            <a:extLst>
              <a:ext uri="{FF2B5EF4-FFF2-40B4-BE49-F238E27FC236}">
                <a16:creationId xmlns:a16="http://schemas.microsoft.com/office/drawing/2014/main" id="{425F29DB-9942-9756-63EF-A2D2313300AB}"/>
              </a:ext>
            </a:extLst>
          </p:cNvPr>
          <p:cNvSpPr/>
          <p:nvPr/>
        </p:nvSpPr>
        <p:spPr>
          <a:xfrm rot="18909062">
            <a:off x="704232" y="631936"/>
            <a:ext cx="211345" cy="211345"/>
          </a:xfrm>
          <a:prstGeom prst="rect">
            <a:avLst/>
          </a:prstGeom>
          <a:solidFill>
            <a:srgbClr val="0835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dirty="0"/>
          </a:p>
        </p:txBody>
      </p:sp>
      <p:sp>
        <p:nvSpPr>
          <p:cNvPr id="5" name="Rectangle 4">
            <a:extLst>
              <a:ext uri="{FF2B5EF4-FFF2-40B4-BE49-F238E27FC236}">
                <a16:creationId xmlns:a16="http://schemas.microsoft.com/office/drawing/2014/main" id="{97E2944A-8694-F3D4-BA9A-E6D8827F841E}"/>
              </a:ext>
            </a:extLst>
          </p:cNvPr>
          <p:cNvSpPr/>
          <p:nvPr/>
        </p:nvSpPr>
        <p:spPr>
          <a:xfrm>
            <a:off x="375802" y="201144"/>
            <a:ext cx="8392403" cy="495268"/>
          </a:xfrm>
          <a:prstGeom prst="rect">
            <a:avLst/>
          </a:prstGeom>
          <a:solidFill>
            <a:srgbClr val="007D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dirty="0"/>
          </a:p>
        </p:txBody>
      </p:sp>
      <p:pic>
        <p:nvPicPr>
          <p:cNvPr id="7" name="Picture 6" descr="A picture containing text, clipart&#10;&#10;Description automatically generated">
            <a:extLst>
              <a:ext uri="{FF2B5EF4-FFF2-40B4-BE49-F238E27FC236}">
                <a16:creationId xmlns:a16="http://schemas.microsoft.com/office/drawing/2014/main" id="{605E0EE1-A34E-5016-60FA-58355786052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80391" y="314116"/>
            <a:ext cx="885392" cy="197632"/>
          </a:xfrm>
          <a:prstGeom prst="rect">
            <a:avLst/>
          </a:prstGeom>
        </p:spPr>
      </p:pic>
      <p:sp>
        <p:nvSpPr>
          <p:cNvPr id="8" name="TextBox 7">
            <a:extLst>
              <a:ext uri="{FF2B5EF4-FFF2-40B4-BE49-F238E27FC236}">
                <a16:creationId xmlns:a16="http://schemas.microsoft.com/office/drawing/2014/main" id="{741F308E-6AFF-C5F7-46E2-C0B121B72029}"/>
              </a:ext>
            </a:extLst>
          </p:cNvPr>
          <p:cNvSpPr txBox="1"/>
          <p:nvPr/>
        </p:nvSpPr>
        <p:spPr>
          <a:xfrm>
            <a:off x="572654" y="249464"/>
            <a:ext cx="6011025" cy="400110"/>
          </a:xfrm>
          <a:prstGeom prst="rect">
            <a:avLst/>
          </a:prstGeom>
          <a:noFill/>
        </p:spPr>
        <p:txBody>
          <a:bodyPr wrap="square" rtlCol="0">
            <a:spAutoFit/>
          </a:bodyPr>
          <a:lstStyle/>
          <a:p>
            <a:r>
              <a:rPr lang="en-US" sz="2000" b="1" dirty="0">
                <a:solidFill>
                  <a:schemeClr val="bg1"/>
                </a:solidFill>
                <a:latin typeface="Arial" panose="020B0604020202020204" pitchFamily="34" charset="0"/>
                <a:cs typeface="Arial" panose="020B0604020202020204" pitchFamily="34" charset="0"/>
              </a:rPr>
              <a:t>Slip, Trip &amp; Fall Prevention</a:t>
            </a:r>
          </a:p>
        </p:txBody>
      </p:sp>
      <p:sp>
        <p:nvSpPr>
          <p:cNvPr id="9" name="Rectangle 8">
            <a:extLst>
              <a:ext uri="{FF2B5EF4-FFF2-40B4-BE49-F238E27FC236}">
                <a16:creationId xmlns:a16="http://schemas.microsoft.com/office/drawing/2014/main" id="{576E4D1C-65DF-B815-FB75-9223AEAF4131}"/>
              </a:ext>
            </a:extLst>
          </p:cNvPr>
          <p:cNvSpPr/>
          <p:nvPr/>
        </p:nvSpPr>
        <p:spPr>
          <a:xfrm>
            <a:off x="2446076" y="1039981"/>
            <a:ext cx="5777011" cy="923330"/>
          </a:xfrm>
          <a:prstGeom prst="rect">
            <a:avLst/>
          </a:prstGeom>
        </p:spPr>
        <p:txBody>
          <a:bodyPr wrap="square">
            <a:spAutoFit/>
          </a:bodyPr>
          <a:lstStyle/>
          <a:p>
            <a:pPr defTabSz="806867"/>
            <a:r>
              <a:rPr lang="en-US" b="1" kern="0" dirty="0">
                <a:solidFill>
                  <a:srgbClr val="007DB8"/>
                </a:solidFill>
                <a:latin typeface="Arial" panose="020B0604020202020204" pitchFamily="34" charset="0"/>
                <a:ea typeface="Open Sans" panose="020B0606030504020204" pitchFamily="34" charset="0"/>
                <a:cs typeface="Arial" panose="020B0604020202020204" pitchFamily="34" charset="0"/>
              </a:rPr>
              <a:t>Footwear</a:t>
            </a:r>
          </a:p>
          <a:p>
            <a:pPr defTabSz="806867"/>
            <a:r>
              <a:rPr lang="en-US" dirty="0">
                <a:latin typeface="Arial" panose="020B0604020202020204" pitchFamily="34" charset="0"/>
                <a:cs typeface="Arial" panose="020B0604020202020204" pitchFamily="34" charset="0"/>
              </a:rPr>
              <a:t>Always ensure footwear is in good condition with good lugs on soles.</a:t>
            </a:r>
            <a:endParaRPr lang="en-US" kern="0" dirty="0">
              <a:latin typeface="Arial" panose="020B0604020202020204" pitchFamily="34" charset="0"/>
              <a:ea typeface="Open Sans" panose="020B0606030504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AFA4A207-0E2E-A9F8-EE1E-085CD9D3118C}"/>
              </a:ext>
            </a:extLst>
          </p:cNvPr>
          <p:cNvSpPr/>
          <p:nvPr/>
        </p:nvSpPr>
        <p:spPr>
          <a:xfrm>
            <a:off x="375802" y="187629"/>
            <a:ext cx="8392403" cy="6469228"/>
          </a:xfrm>
          <a:prstGeom prst="rect">
            <a:avLst/>
          </a:prstGeom>
          <a:noFill/>
          <a:ln w="28575">
            <a:solidFill>
              <a:srgbClr val="007D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dirty="0"/>
          </a:p>
        </p:txBody>
      </p:sp>
      <p:cxnSp>
        <p:nvCxnSpPr>
          <p:cNvPr id="13" name="Straight Connector 12">
            <a:extLst>
              <a:ext uri="{FF2B5EF4-FFF2-40B4-BE49-F238E27FC236}">
                <a16:creationId xmlns:a16="http://schemas.microsoft.com/office/drawing/2014/main" id="{8AEE9C77-55C7-2507-55B6-BB9E2126479D}"/>
              </a:ext>
            </a:extLst>
          </p:cNvPr>
          <p:cNvCxnSpPr>
            <a:cxnSpLocks/>
          </p:cNvCxnSpPr>
          <p:nvPr/>
        </p:nvCxnSpPr>
        <p:spPr>
          <a:xfrm>
            <a:off x="870856" y="2330325"/>
            <a:ext cx="7458075" cy="0"/>
          </a:xfrm>
          <a:prstGeom prst="line">
            <a:avLst/>
          </a:prstGeom>
          <a:ln w="38100">
            <a:solidFill>
              <a:srgbClr val="003544"/>
            </a:solidFill>
          </a:ln>
        </p:spPr>
        <p:style>
          <a:lnRef idx="1">
            <a:schemeClr val="accent1"/>
          </a:lnRef>
          <a:fillRef idx="0">
            <a:schemeClr val="accent1"/>
          </a:fillRef>
          <a:effectRef idx="0">
            <a:schemeClr val="accent1"/>
          </a:effectRef>
          <a:fontRef idx="minor">
            <a:schemeClr val="tx1"/>
          </a:fontRef>
        </p:style>
      </p:cxnSp>
      <p:pic>
        <p:nvPicPr>
          <p:cNvPr id="14" name="Picture 13" descr="A black and blue boot&#10;&#10;Description automatically generated">
            <a:extLst>
              <a:ext uri="{FF2B5EF4-FFF2-40B4-BE49-F238E27FC236}">
                <a16:creationId xmlns:a16="http://schemas.microsoft.com/office/drawing/2014/main" id="{5C9E61CD-4601-9F0F-8C0E-42A970037B8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201156" y="1141687"/>
            <a:ext cx="791370" cy="791370"/>
          </a:xfrm>
          <a:prstGeom prst="rect">
            <a:avLst/>
          </a:prstGeom>
        </p:spPr>
      </p:pic>
      <p:sp>
        <p:nvSpPr>
          <p:cNvPr id="16" name="Rectangle 15">
            <a:extLst>
              <a:ext uri="{FF2B5EF4-FFF2-40B4-BE49-F238E27FC236}">
                <a16:creationId xmlns:a16="http://schemas.microsoft.com/office/drawing/2014/main" id="{B7783EBC-85C9-25EA-7D5E-E307ADDEFD32}"/>
              </a:ext>
            </a:extLst>
          </p:cNvPr>
          <p:cNvSpPr/>
          <p:nvPr/>
        </p:nvSpPr>
        <p:spPr>
          <a:xfrm>
            <a:off x="2446076" y="2540192"/>
            <a:ext cx="5777011" cy="3724096"/>
          </a:xfrm>
          <a:prstGeom prst="rect">
            <a:avLst/>
          </a:prstGeom>
        </p:spPr>
        <p:txBody>
          <a:bodyPr wrap="square">
            <a:spAutoFit/>
          </a:bodyPr>
          <a:lstStyle/>
          <a:p>
            <a:pPr defTabSz="806867">
              <a:spcAft>
                <a:spcPts val="600"/>
              </a:spcAft>
            </a:pPr>
            <a:r>
              <a:rPr lang="en-US" b="1" kern="0" dirty="0">
                <a:solidFill>
                  <a:srgbClr val="007DB8"/>
                </a:solidFill>
                <a:latin typeface="Arial" panose="020B0604020202020204" pitchFamily="34" charset="0"/>
                <a:ea typeface="Open Sans" panose="020B0606030504020204" pitchFamily="34" charset="0"/>
                <a:cs typeface="Arial" panose="020B0604020202020204" pitchFamily="34" charset="0"/>
              </a:rPr>
              <a:t>Slippery Conditions</a:t>
            </a:r>
          </a:p>
          <a:p>
            <a:pPr marL="285750" lvl="0" indent="-285750">
              <a:spcAft>
                <a:spcPts val="600"/>
              </a:spcAft>
              <a:buFont typeface="Arial" panose="020B0604020202020204" pitchFamily="34" charset="0"/>
              <a:buChar char="•"/>
            </a:pPr>
            <a:r>
              <a:rPr lang="en-US" dirty="0">
                <a:latin typeface="Arial" panose="020B0604020202020204" pitchFamily="34" charset="0"/>
                <a:cs typeface="Arial" panose="020B0604020202020204" pitchFamily="34" charset="0"/>
              </a:rPr>
              <a:t>Remove trip hazards before snow or ice conditions are present. This eliminates someone tripping over a buried object after the snow or ice hits.</a:t>
            </a:r>
          </a:p>
          <a:p>
            <a:pPr marL="285750" lvl="0" indent="-285750">
              <a:spcAft>
                <a:spcPts val="600"/>
              </a:spcAft>
              <a:buFont typeface="Arial" panose="020B0604020202020204" pitchFamily="34" charset="0"/>
              <a:buChar char="•"/>
            </a:pPr>
            <a:r>
              <a:rPr lang="en-US" dirty="0">
                <a:latin typeface="Arial" panose="020B0604020202020204" pitchFamily="34" charset="0"/>
                <a:cs typeface="Arial" panose="020B0604020202020204" pitchFamily="34" charset="0"/>
              </a:rPr>
              <a:t>Shovel and salt parking lots and walkways prior to work beginning in that area. Prep walkways before workers get on-site in the morning.</a:t>
            </a:r>
            <a:endParaRPr lang="en-US" kern="0" dirty="0">
              <a:latin typeface="Arial" panose="020B0604020202020204" pitchFamily="34" charset="0"/>
              <a:ea typeface="Open Sans" panose="020B0606030504020204" pitchFamily="34" charset="0"/>
              <a:cs typeface="Arial" panose="020B0604020202020204" pitchFamily="34" charset="0"/>
            </a:endParaRPr>
          </a:p>
          <a:p>
            <a:pPr marL="285750" lvl="0" indent="-285750">
              <a:spcAft>
                <a:spcPts val="600"/>
              </a:spcAft>
              <a:buFont typeface="Arial" panose="020B0604020202020204" pitchFamily="34" charset="0"/>
              <a:buChar char="•"/>
            </a:pPr>
            <a:r>
              <a:rPr lang="en-US" dirty="0">
                <a:latin typeface="Arial" panose="020B0604020202020204" pitchFamily="34" charset="0"/>
                <a:cs typeface="Arial" panose="020B0604020202020204" pitchFamily="34" charset="0"/>
              </a:rPr>
              <a:t>Take your time when walking across slippery surfaces. Taking smaller steps lessens your chances of losing your balance.</a:t>
            </a:r>
          </a:p>
          <a:p>
            <a:pPr marL="285750" lvl="0" indent="-285750">
              <a:spcAft>
                <a:spcPts val="600"/>
              </a:spcAft>
              <a:buFont typeface="Arial" panose="020B0604020202020204" pitchFamily="34" charset="0"/>
              <a:buChar char="•"/>
            </a:pPr>
            <a:r>
              <a:rPr lang="en-US" dirty="0">
                <a:latin typeface="Arial" panose="020B0604020202020204" pitchFamily="34" charset="0"/>
                <a:cs typeface="Arial" panose="020B0604020202020204" pitchFamily="34" charset="0"/>
              </a:rPr>
              <a:t>Have the proper footwear on for the weather. Wear shoes with solid tread on the soles.</a:t>
            </a:r>
          </a:p>
        </p:txBody>
      </p:sp>
      <p:pic>
        <p:nvPicPr>
          <p:cNvPr id="17" name="Picture 16" descr="A blue outline of a person walking&#10;&#10;Description automatically generated">
            <a:extLst>
              <a:ext uri="{FF2B5EF4-FFF2-40B4-BE49-F238E27FC236}">
                <a16:creationId xmlns:a16="http://schemas.microsoft.com/office/drawing/2014/main" id="{A81C66B9-8B73-006A-F40A-E345643C746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201156" y="2661980"/>
            <a:ext cx="795528" cy="795528"/>
          </a:xfrm>
          <a:prstGeom prst="rect">
            <a:avLst/>
          </a:prstGeom>
        </p:spPr>
      </p:pic>
      <p:pic>
        <p:nvPicPr>
          <p:cNvPr id="19" name="Picture 18" descr="A blue snowflake on a black background&#10;&#10;Description automatically generated">
            <a:extLst>
              <a:ext uri="{FF2B5EF4-FFF2-40B4-BE49-F238E27FC236}">
                <a16:creationId xmlns:a16="http://schemas.microsoft.com/office/drawing/2014/main" id="{29B4A9AA-26B4-30E0-2FD0-902EC2AF3FC6}"/>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196998" y="3773599"/>
            <a:ext cx="795528" cy="795528"/>
          </a:xfrm>
          <a:prstGeom prst="rect">
            <a:avLst/>
          </a:prstGeom>
        </p:spPr>
      </p:pic>
    </p:spTree>
    <p:extLst>
      <p:ext uri="{BB962C8B-B14F-4D97-AF65-F5344CB8AC3E}">
        <p14:creationId xmlns:p14="http://schemas.microsoft.com/office/powerpoint/2010/main" val="29714996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164E74-CEBD-704C-DE6F-CA50E1661A36}"/>
            </a:ext>
          </a:extLst>
        </p:cNvPr>
        <p:cNvGrpSpPr/>
        <p:nvPr/>
      </p:nvGrpSpPr>
      <p:grpSpPr>
        <a:xfrm>
          <a:off x="0" y="0"/>
          <a:ext cx="0" cy="0"/>
          <a:chOff x="0" y="0"/>
          <a:chExt cx="0" cy="0"/>
        </a:xfrm>
      </p:grpSpPr>
      <p:sp>
        <p:nvSpPr>
          <p:cNvPr id="37" name="Rectangle 36">
            <a:extLst>
              <a:ext uri="{FF2B5EF4-FFF2-40B4-BE49-F238E27FC236}">
                <a16:creationId xmlns:a16="http://schemas.microsoft.com/office/drawing/2014/main" id="{FAB4BF91-05AF-1004-8085-0FCF5BBACE9D}"/>
              </a:ext>
            </a:extLst>
          </p:cNvPr>
          <p:cNvSpPr/>
          <p:nvPr/>
        </p:nvSpPr>
        <p:spPr>
          <a:xfrm>
            <a:off x="375800" y="187629"/>
            <a:ext cx="8392403" cy="6469228"/>
          </a:xfrm>
          <a:prstGeom prst="rect">
            <a:avLst/>
          </a:prstGeom>
          <a:noFill/>
          <a:ln w="28575">
            <a:solidFill>
              <a:srgbClr val="007D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40" name="Rectangle 39">
            <a:extLst>
              <a:ext uri="{FF2B5EF4-FFF2-40B4-BE49-F238E27FC236}">
                <a16:creationId xmlns:a16="http://schemas.microsoft.com/office/drawing/2014/main" id="{0B370EB4-F443-CFEF-A24B-CC5547668B14}"/>
              </a:ext>
            </a:extLst>
          </p:cNvPr>
          <p:cNvSpPr/>
          <p:nvPr/>
        </p:nvSpPr>
        <p:spPr>
          <a:xfrm>
            <a:off x="375800" y="190607"/>
            <a:ext cx="8392403" cy="560674"/>
          </a:xfrm>
          <a:prstGeom prst="rect">
            <a:avLst/>
          </a:prstGeom>
          <a:solidFill>
            <a:srgbClr val="0835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41" name="Rectangle 40">
            <a:extLst>
              <a:ext uri="{FF2B5EF4-FFF2-40B4-BE49-F238E27FC236}">
                <a16:creationId xmlns:a16="http://schemas.microsoft.com/office/drawing/2014/main" id="{97239927-03DD-47D7-3C43-0720173359F5}"/>
              </a:ext>
            </a:extLst>
          </p:cNvPr>
          <p:cNvSpPr/>
          <p:nvPr/>
        </p:nvSpPr>
        <p:spPr>
          <a:xfrm rot="18909062">
            <a:off x="704230" y="631934"/>
            <a:ext cx="211345" cy="211345"/>
          </a:xfrm>
          <a:prstGeom prst="rect">
            <a:avLst/>
          </a:prstGeom>
          <a:solidFill>
            <a:srgbClr val="0835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42" name="Rectangle 41">
            <a:extLst>
              <a:ext uri="{FF2B5EF4-FFF2-40B4-BE49-F238E27FC236}">
                <a16:creationId xmlns:a16="http://schemas.microsoft.com/office/drawing/2014/main" id="{B705A586-D15E-85AF-6FBB-18BE3AA599AC}"/>
              </a:ext>
            </a:extLst>
          </p:cNvPr>
          <p:cNvSpPr/>
          <p:nvPr/>
        </p:nvSpPr>
        <p:spPr>
          <a:xfrm>
            <a:off x="375800" y="183358"/>
            <a:ext cx="8392403" cy="498598"/>
          </a:xfrm>
          <a:prstGeom prst="rect">
            <a:avLst/>
          </a:prstGeom>
          <a:solidFill>
            <a:srgbClr val="007D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44" name="TextBox 43">
            <a:extLst>
              <a:ext uri="{FF2B5EF4-FFF2-40B4-BE49-F238E27FC236}">
                <a16:creationId xmlns:a16="http://schemas.microsoft.com/office/drawing/2014/main" id="{1ADF6A98-33FD-8D31-2875-BFEAD2EEDE11}"/>
              </a:ext>
            </a:extLst>
          </p:cNvPr>
          <p:cNvSpPr txBox="1"/>
          <p:nvPr/>
        </p:nvSpPr>
        <p:spPr>
          <a:xfrm>
            <a:off x="512600" y="270692"/>
            <a:ext cx="6511697" cy="400110"/>
          </a:xfrm>
          <a:prstGeom prst="rect">
            <a:avLst/>
          </a:prstGeom>
          <a:noFill/>
        </p:spPr>
        <p:txBody>
          <a:bodyPr wrap="square" rtlCol="0">
            <a:spAutoFit/>
          </a:bodyPr>
          <a:lstStyle/>
          <a:p>
            <a:r>
              <a:rPr lang="en-US" sz="2000" b="1" dirty="0">
                <a:solidFill>
                  <a:schemeClr val="bg1"/>
                </a:solidFill>
                <a:latin typeface="Arial" panose="020B0604020202020204" pitchFamily="34" charset="0"/>
                <a:cs typeface="Arial" panose="020B0604020202020204" pitchFamily="34" charset="0"/>
              </a:rPr>
              <a:t>PODZILLA Safety Reminders</a:t>
            </a:r>
          </a:p>
        </p:txBody>
      </p:sp>
      <p:pic>
        <p:nvPicPr>
          <p:cNvPr id="47" name="Picture 46" descr="A picture containing text, clipart&#10;&#10;Description automatically generated">
            <a:extLst>
              <a:ext uri="{FF2B5EF4-FFF2-40B4-BE49-F238E27FC236}">
                <a16:creationId xmlns:a16="http://schemas.microsoft.com/office/drawing/2014/main" id="{FC06DBCA-234A-BDB1-4841-FAA1DC8934F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80391" y="314116"/>
            <a:ext cx="885392" cy="197632"/>
          </a:xfrm>
          <a:prstGeom prst="rect">
            <a:avLst/>
          </a:prstGeom>
        </p:spPr>
      </p:pic>
      <p:grpSp>
        <p:nvGrpSpPr>
          <p:cNvPr id="2" name="Group 1">
            <a:extLst>
              <a:ext uri="{FF2B5EF4-FFF2-40B4-BE49-F238E27FC236}">
                <a16:creationId xmlns:a16="http://schemas.microsoft.com/office/drawing/2014/main" id="{C0DA8C13-C6CE-79A1-2CF2-2DF9C1FB7561}"/>
              </a:ext>
            </a:extLst>
          </p:cNvPr>
          <p:cNvGrpSpPr/>
          <p:nvPr/>
        </p:nvGrpSpPr>
        <p:grpSpPr>
          <a:xfrm>
            <a:off x="666716" y="2164874"/>
            <a:ext cx="7810569" cy="3840118"/>
            <a:chOff x="809904" y="1461090"/>
            <a:chExt cx="7810569" cy="3840118"/>
          </a:xfrm>
        </p:grpSpPr>
        <p:sp>
          <p:nvSpPr>
            <p:cNvPr id="4" name="TextBox 3">
              <a:extLst>
                <a:ext uri="{FF2B5EF4-FFF2-40B4-BE49-F238E27FC236}">
                  <a16:creationId xmlns:a16="http://schemas.microsoft.com/office/drawing/2014/main" id="{7FF91D51-129F-DBD0-3D89-C9FD7737A934}"/>
                </a:ext>
              </a:extLst>
            </p:cNvPr>
            <p:cNvSpPr txBox="1"/>
            <p:nvPr/>
          </p:nvSpPr>
          <p:spPr>
            <a:xfrm>
              <a:off x="4921171" y="1461090"/>
              <a:ext cx="3699302" cy="830997"/>
            </a:xfrm>
            <a:prstGeom prst="rect">
              <a:avLst/>
            </a:prstGeom>
            <a:noFill/>
            <a:ln w="12700">
              <a:solidFill>
                <a:srgbClr val="007DB8"/>
              </a:solidFill>
            </a:ln>
          </p:spPr>
          <p:txBody>
            <a:bodyPr wrap="square" rtlCol="0">
              <a:spAutoFit/>
            </a:bodyPr>
            <a:lstStyle/>
            <a:p>
              <a:pPr marR="0" lvl="0" algn="ctr" defTabSz="457200" rtl="0" eaLnBrk="1" fontAlgn="auto" latinLnBrk="0" hangingPunct="1">
                <a:lnSpc>
                  <a:spcPct val="100000"/>
                </a:lnSpc>
                <a:spcBef>
                  <a:spcPts val="0"/>
                </a:spcBef>
                <a:spcAft>
                  <a:spcPts val="0"/>
                </a:spcAft>
                <a:buClr>
                  <a:srgbClr val="007DB8"/>
                </a:buClr>
                <a:buSzTx/>
                <a:tabLst/>
                <a:defRPr/>
              </a:pPr>
              <a:r>
                <a:rPr kumimoji="0" lang="en-US" sz="1600" b="0" i="0" u="none" strike="noStrike" kern="1200" cap="none" spc="0" normalizeH="0" baseline="0" noProof="0">
                  <a:ln>
                    <a:noFill/>
                  </a:ln>
                  <a:solidFill>
                    <a:prstClr val="black"/>
                  </a:solidFill>
                  <a:effectLst/>
                  <a:uLnTx/>
                  <a:uFillTx/>
                  <a:latin typeface="Arial" panose="020B0604020202020204" pitchFamily="34" charset="0"/>
                  <a:ea typeface="Open Sans" panose="020B0606030504020204" pitchFamily="34" charset="0"/>
                  <a:cs typeface="Arial" panose="020B0604020202020204" pitchFamily="34" charset="0"/>
                </a:rPr>
                <a:t>Always follow the </a:t>
              </a:r>
              <a:br>
                <a:rPr kumimoji="0" lang="en-US" sz="1600" b="0" i="0" u="none" strike="noStrike" kern="1200" cap="none" spc="0" normalizeH="0" baseline="0" noProof="0">
                  <a:ln>
                    <a:noFill/>
                  </a:ln>
                  <a:solidFill>
                    <a:prstClr val="black"/>
                  </a:solidFill>
                  <a:effectLst/>
                  <a:uLnTx/>
                  <a:uFillTx/>
                  <a:latin typeface="Arial" panose="020B0604020202020204" pitchFamily="34" charset="0"/>
                  <a:ea typeface="Open Sans" panose="020B0606030504020204" pitchFamily="34" charset="0"/>
                  <a:cs typeface="Arial" panose="020B0604020202020204" pitchFamily="34" charset="0"/>
                </a:rPr>
              </a:br>
              <a:r>
                <a:rPr kumimoji="0" lang="en-US" sz="1600" b="0" i="0" u="none" strike="noStrike" kern="1200" cap="none" spc="0" normalizeH="0" baseline="0" noProof="0">
                  <a:ln>
                    <a:noFill/>
                  </a:ln>
                  <a:solidFill>
                    <a:prstClr val="black"/>
                  </a:solidFill>
                  <a:effectLst/>
                  <a:uLnTx/>
                  <a:uFillTx/>
                  <a:latin typeface="Arial" panose="020B0604020202020204" pitchFamily="34" charset="0"/>
                  <a:ea typeface="Open Sans" panose="020B0606030504020204" pitchFamily="34" charset="0"/>
                  <a:cs typeface="Arial" panose="020B0604020202020204" pitchFamily="34" charset="0"/>
                </a:rPr>
                <a:t>Property Damage </a:t>
              </a:r>
              <a:br>
                <a:rPr kumimoji="0" lang="en-US" sz="1600" b="0" i="0" u="none" strike="noStrike" kern="1200" cap="none" spc="0" normalizeH="0" baseline="0" noProof="0">
                  <a:ln>
                    <a:noFill/>
                  </a:ln>
                  <a:solidFill>
                    <a:prstClr val="black"/>
                  </a:solidFill>
                  <a:effectLst/>
                  <a:uLnTx/>
                  <a:uFillTx/>
                  <a:latin typeface="Arial" panose="020B0604020202020204" pitchFamily="34" charset="0"/>
                  <a:ea typeface="Open Sans" panose="020B0606030504020204" pitchFamily="34" charset="0"/>
                  <a:cs typeface="Arial" panose="020B0604020202020204" pitchFamily="34" charset="0"/>
                </a:rPr>
              </a:br>
              <a:r>
                <a:rPr kumimoji="0" lang="en-US" sz="1600" b="0" i="0" u="none" strike="noStrike" kern="1200" cap="none" spc="0" normalizeH="0" baseline="0" noProof="0">
                  <a:ln>
                    <a:noFill/>
                  </a:ln>
                  <a:solidFill>
                    <a:prstClr val="black"/>
                  </a:solidFill>
                  <a:effectLst/>
                  <a:uLnTx/>
                  <a:uFillTx/>
                  <a:latin typeface="Arial" panose="020B0604020202020204" pitchFamily="34" charset="0"/>
                  <a:ea typeface="Open Sans" panose="020B0606030504020204" pitchFamily="34" charset="0"/>
                  <a:cs typeface="Arial" panose="020B0604020202020204" pitchFamily="34" charset="0"/>
                </a:rPr>
                <a:t>Prevention Policy</a:t>
              </a:r>
              <a:endParaRPr lang="en-US" sz="1600">
                <a:solidFill>
                  <a:prstClr val="black"/>
                </a:solidFill>
                <a:latin typeface="Calibri" panose="020F0502020204030204"/>
                <a:ea typeface="Open Sans" panose="020B0606030504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3D354E46-9B34-3198-B816-25BBB20A9185}"/>
                </a:ext>
              </a:extLst>
            </p:cNvPr>
            <p:cNvSpPr txBox="1"/>
            <p:nvPr/>
          </p:nvSpPr>
          <p:spPr>
            <a:xfrm>
              <a:off x="5639420" y="3227731"/>
              <a:ext cx="2937054" cy="1077218"/>
            </a:xfrm>
            <a:prstGeom prst="rect">
              <a:avLst/>
            </a:prstGeom>
            <a:noFill/>
            <a:ln w="12700">
              <a:solidFill>
                <a:srgbClr val="007DB8"/>
              </a:solidFill>
            </a:ln>
          </p:spPr>
          <p:txBody>
            <a:bodyPr wrap="square">
              <a:spAutoFit/>
            </a:bodyPr>
            <a:lstStyle/>
            <a:p>
              <a:pPr marR="0" lvl="0" algn="ctr" defTabSz="457200" rtl="0" eaLnBrk="1" fontAlgn="auto" latinLnBrk="0" hangingPunct="1">
                <a:lnSpc>
                  <a:spcPct val="100000"/>
                </a:lnSpc>
                <a:spcBef>
                  <a:spcPts val="0"/>
                </a:spcBef>
                <a:spcAft>
                  <a:spcPts val="0"/>
                </a:spcAft>
                <a:buClr>
                  <a:srgbClr val="007DB8"/>
                </a:buClr>
                <a:buSzTx/>
                <a:tabLst/>
                <a:defRPr/>
              </a:pPr>
              <a:r>
                <a:rPr kumimoji="0" lang="en-US" sz="1600" b="0" i="0" u="none" strike="noStrike" kern="1200" cap="none" spc="0" normalizeH="0" baseline="0" noProof="0">
                  <a:ln>
                    <a:noFill/>
                  </a:ln>
                  <a:solidFill>
                    <a:prstClr val="black"/>
                  </a:solidFill>
                  <a:effectLst/>
                  <a:uLnTx/>
                  <a:uFillTx/>
                  <a:latin typeface="Arial" panose="020B0604020202020204" pitchFamily="34" charset="0"/>
                  <a:ea typeface="Open Sans" panose="020B0606030504020204" pitchFamily="34" charset="0"/>
                  <a:cs typeface="Arial" panose="020B0604020202020204" pitchFamily="34" charset="0"/>
                </a:rPr>
                <a:t>When operating near wires, ensure you have 15’ of clearance and remember that wires droop more in high heat</a:t>
              </a:r>
            </a:p>
          </p:txBody>
        </p:sp>
        <p:sp>
          <p:nvSpPr>
            <p:cNvPr id="7" name="TextBox 6">
              <a:extLst>
                <a:ext uri="{FF2B5EF4-FFF2-40B4-BE49-F238E27FC236}">
                  <a16:creationId xmlns:a16="http://schemas.microsoft.com/office/drawing/2014/main" id="{5F018EE9-20C2-A966-7C16-D09ED9C505AC}"/>
                </a:ext>
              </a:extLst>
            </p:cNvPr>
            <p:cNvSpPr txBox="1"/>
            <p:nvPr/>
          </p:nvSpPr>
          <p:spPr>
            <a:xfrm>
              <a:off x="809904" y="1481434"/>
              <a:ext cx="3171587" cy="830997"/>
            </a:xfrm>
            <a:prstGeom prst="rect">
              <a:avLst/>
            </a:prstGeom>
            <a:noFill/>
            <a:ln w="12700">
              <a:solidFill>
                <a:srgbClr val="007DB8"/>
              </a:solidFill>
            </a:ln>
          </p:spPr>
          <p:txBody>
            <a:bodyPr wrap="square" rtlCol="0">
              <a:spAutoFit/>
            </a:bodyPr>
            <a:lstStyle/>
            <a:p>
              <a:pPr marR="0" lvl="0" algn="ctr" defTabSz="457200" rtl="0" eaLnBrk="1" fontAlgn="auto" latinLnBrk="0" hangingPunct="1">
                <a:lnSpc>
                  <a:spcPct val="100000"/>
                </a:lnSpc>
                <a:spcBef>
                  <a:spcPts val="0"/>
                </a:spcBef>
                <a:spcAft>
                  <a:spcPts val="0"/>
                </a:spcAft>
                <a:buClr>
                  <a:srgbClr val="007DB8"/>
                </a:buClr>
                <a:buSzTx/>
                <a:tabLst/>
                <a:defRPr/>
              </a:pPr>
              <a:r>
                <a:rPr kumimoji="0" lang="en-US" sz="1600" b="0" i="0" u="none" strike="noStrike" kern="1200" cap="none" spc="0" normalizeH="0" baseline="0" noProof="0">
                  <a:ln>
                    <a:noFill/>
                  </a:ln>
                  <a:solidFill>
                    <a:prstClr val="black"/>
                  </a:solidFill>
                  <a:effectLst/>
                  <a:uLnTx/>
                  <a:uFillTx/>
                  <a:latin typeface="Arial" panose="020B0604020202020204" pitchFamily="34" charset="0"/>
                  <a:ea typeface="Open Sans" panose="020B0606030504020204" pitchFamily="34" charset="0"/>
                  <a:cs typeface="Arial" panose="020B0604020202020204" pitchFamily="34" charset="0"/>
                </a:rPr>
                <a:t>Request customers and others maintain 25’ clearance from the operating area</a:t>
              </a:r>
              <a:endParaRPr lang="en-US" sz="1600">
                <a:solidFill>
                  <a:prstClr val="black"/>
                </a:solidFill>
                <a:latin typeface="Calibri" panose="020F0502020204030204"/>
                <a:ea typeface="Open Sans" panose="020B0606030504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E3F25F98-A130-CFF3-47F8-778FB7E0C064}"/>
                </a:ext>
              </a:extLst>
            </p:cNvPr>
            <p:cNvSpPr txBox="1"/>
            <p:nvPr/>
          </p:nvSpPr>
          <p:spPr>
            <a:xfrm>
              <a:off x="842970" y="3227732"/>
              <a:ext cx="4668631" cy="1077218"/>
            </a:xfrm>
            <a:prstGeom prst="rect">
              <a:avLst/>
            </a:prstGeom>
            <a:noFill/>
            <a:ln w="12700">
              <a:solidFill>
                <a:srgbClr val="007DB8"/>
              </a:solidFill>
            </a:ln>
          </p:spPr>
          <p:txBody>
            <a:bodyPr wrap="square" rtlCol="0">
              <a:spAutoFit/>
            </a:bodyPr>
            <a:lstStyle/>
            <a:p>
              <a:pPr marR="0" lvl="0" algn="ctr" defTabSz="457200" rtl="0" eaLnBrk="1" fontAlgn="auto" latinLnBrk="0" hangingPunct="1">
                <a:lnSpc>
                  <a:spcPct val="100000"/>
                </a:lnSpc>
                <a:spcBef>
                  <a:spcPts val="0"/>
                </a:spcBef>
                <a:spcAft>
                  <a:spcPts val="0"/>
                </a:spcAft>
                <a:buClr>
                  <a:srgbClr val="007DB8"/>
                </a:buClr>
                <a:buSzTx/>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Open Sans" panose="020B0606030504020204" pitchFamily="34" charset="0"/>
                  <a:cs typeface="Arial" panose="020B0604020202020204" pitchFamily="34" charset="0"/>
                </a:rPr>
                <a:t>When in doubt of clearance, </a:t>
              </a:r>
              <a:b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Open Sans" panose="020B0606030504020204" pitchFamily="34" charset="0"/>
                  <a:cs typeface="Arial" panose="020B0604020202020204" pitchFamily="34" charset="0"/>
                </a:rPr>
              </a:b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Open Sans" panose="020B0606030504020204" pitchFamily="34" charset="0"/>
                  <a:cs typeface="Arial" panose="020B0604020202020204" pitchFamily="34" charset="0"/>
                </a:rPr>
                <a:t>stop, </a:t>
              </a:r>
              <a:r>
                <a:rPr lang="en-US" sz="1600" dirty="0">
                  <a:solidFill>
                    <a:prstClr val="black"/>
                  </a:solidFill>
                  <a:latin typeface="Arial" panose="020B0604020202020204" pitchFamily="34" charset="0"/>
                  <a:ea typeface="Open Sans" panose="020B0606030504020204" pitchFamily="34" charset="0"/>
                  <a:cs typeface="Arial" panose="020B0604020202020204" pitchFamily="34" charset="0"/>
                </a:rPr>
                <a:t>settle</a:t>
              </a: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Open Sans" panose="020B0606030504020204" pitchFamily="34" charset="0"/>
                  <a:cs typeface="Arial" panose="020B0604020202020204" pitchFamily="34" charset="0"/>
                </a:rPr>
                <a:t> the PODZILLA (lower the container to the ground so there isn't a suspended load), then go over and look at the overhead obstruction</a:t>
              </a:r>
              <a:endParaRPr lang="en-US" sz="1600" dirty="0">
                <a:solidFill>
                  <a:prstClr val="black"/>
                </a:solidFill>
                <a:latin typeface="Calibri" panose="020F0502020204030204"/>
                <a:ea typeface="Open Sans" panose="020B0606030504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B33782AD-C06E-5D42-61E4-FF56DE1848FD}"/>
                </a:ext>
              </a:extLst>
            </p:cNvPr>
            <p:cNvSpPr txBox="1"/>
            <p:nvPr/>
          </p:nvSpPr>
          <p:spPr>
            <a:xfrm>
              <a:off x="1574254" y="2477694"/>
              <a:ext cx="7046219" cy="584775"/>
            </a:xfrm>
            <a:prstGeom prst="rect">
              <a:avLst/>
            </a:prstGeom>
            <a:noFill/>
            <a:ln w="12700">
              <a:solidFill>
                <a:srgbClr val="007DB8"/>
              </a:solidFill>
            </a:ln>
          </p:spPr>
          <p:txBody>
            <a:bodyPr wrap="square" rtlCol="0">
              <a:spAutoFit/>
            </a:bodyPr>
            <a:lstStyle/>
            <a:p>
              <a:pPr marR="0" lvl="0" algn="ctr" defTabSz="457200" rtl="0" eaLnBrk="1" fontAlgn="auto" latinLnBrk="0" hangingPunct="1">
                <a:lnSpc>
                  <a:spcPct val="100000"/>
                </a:lnSpc>
                <a:spcBef>
                  <a:spcPts val="0"/>
                </a:spcBef>
                <a:spcAft>
                  <a:spcPts val="0"/>
                </a:spcAft>
                <a:buClr>
                  <a:srgbClr val="007DB8"/>
                </a:buClr>
                <a:buSzTx/>
                <a:tabLst/>
                <a:defRPr/>
              </a:pPr>
              <a:r>
                <a:rPr kumimoji="0" lang="en-US" sz="1600" b="0" i="0" u="none" strike="noStrike" kern="1200" cap="none" spc="0" normalizeH="0" baseline="0" noProof="0">
                  <a:ln>
                    <a:noFill/>
                  </a:ln>
                  <a:solidFill>
                    <a:prstClr val="black"/>
                  </a:solidFill>
                  <a:effectLst/>
                  <a:uLnTx/>
                  <a:uFillTx/>
                  <a:latin typeface="Arial" panose="020B0604020202020204" pitchFamily="34" charset="0"/>
                  <a:ea typeface="Open Sans" panose="020B0606030504020204" pitchFamily="34" charset="0"/>
                  <a:cs typeface="Arial" panose="020B0604020202020204" pitchFamily="34" charset="0"/>
                </a:rPr>
                <a:t>When backing the truck under PODZILLA, try to position for a straight back and back slowly to avoid motor mount impact into the cab protection device</a:t>
              </a:r>
              <a:endParaRPr lang="en-US" sz="1600">
                <a:solidFill>
                  <a:prstClr val="black"/>
                </a:solidFill>
                <a:latin typeface="Calibri" panose="020F0502020204030204"/>
                <a:ea typeface="Open Sans" panose="020B0606030504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96F80ACD-EB12-DCDD-240F-688DDFBFF9E9}"/>
                </a:ext>
              </a:extLst>
            </p:cNvPr>
            <p:cNvSpPr txBox="1"/>
            <p:nvPr/>
          </p:nvSpPr>
          <p:spPr>
            <a:xfrm>
              <a:off x="842969" y="4470211"/>
              <a:ext cx="7733505" cy="830997"/>
            </a:xfrm>
            <a:prstGeom prst="rect">
              <a:avLst/>
            </a:prstGeom>
            <a:noFill/>
            <a:ln w="12700">
              <a:solidFill>
                <a:srgbClr val="007DB8"/>
              </a:solidFill>
            </a:ln>
          </p:spPr>
          <p:txBody>
            <a:bodyPr wrap="square" rtlCol="0">
              <a:spAutoFit/>
            </a:bodyPr>
            <a:lstStyle/>
            <a:p>
              <a:pPr marR="0" lvl="0" algn="ctr" defTabSz="457200" rtl="0" eaLnBrk="1" fontAlgn="auto" latinLnBrk="0" hangingPunct="1">
                <a:lnSpc>
                  <a:spcPct val="100000"/>
                </a:lnSpc>
                <a:spcBef>
                  <a:spcPts val="0"/>
                </a:spcBef>
                <a:spcAft>
                  <a:spcPts val="0"/>
                </a:spcAft>
                <a:buClr>
                  <a:srgbClr val="007DB8"/>
                </a:buClr>
                <a:buSzTx/>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Open Sans" panose="020B0606030504020204" pitchFamily="34" charset="0"/>
                  <a:cs typeface="Arial" panose="020B0604020202020204" pitchFamily="34" charset="0"/>
                </a:rPr>
                <a:t>When doing a container flip, ensure you have adequate </a:t>
              </a:r>
              <a:b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Open Sans" panose="020B0606030504020204" pitchFamily="34" charset="0"/>
                  <a:cs typeface="Arial" panose="020B0604020202020204" pitchFamily="34" charset="0"/>
                </a:rPr>
              </a:b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Open Sans" panose="020B0606030504020204" pitchFamily="34" charset="0"/>
                  <a:cs typeface="Arial" panose="020B0604020202020204" pitchFamily="34" charset="0"/>
                </a:rPr>
                <a:t>room. If you do not, contact your manager for </a:t>
              </a:r>
              <a:b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Open Sans" panose="020B0606030504020204" pitchFamily="34" charset="0"/>
                  <a:cs typeface="Arial" panose="020B0604020202020204" pitchFamily="34" charset="0"/>
                </a:rPr>
              </a:b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Open Sans" panose="020B0606030504020204" pitchFamily="34" charset="0"/>
                  <a:cs typeface="Arial" panose="020B0604020202020204" pitchFamily="34" charset="0"/>
                </a:rPr>
                <a:t>direction on how and where to complete the container flip safely</a:t>
              </a:r>
              <a:endParaRPr lang="en-US" sz="1600" dirty="0">
                <a:solidFill>
                  <a:prstClr val="black"/>
                </a:solidFill>
                <a:latin typeface="Calibri" panose="020F0502020204030204"/>
                <a:ea typeface="Open Sans" panose="020B0606030504020204" pitchFamily="34" charset="0"/>
                <a:cs typeface="Arial" panose="020B0604020202020204" pitchFamily="34" charset="0"/>
              </a:endParaRPr>
            </a:p>
          </p:txBody>
        </p:sp>
        <p:sp>
          <p:nvSpPr>
            <p:cNvPr id="12" name="Rectangle 11">
              <a:extLst>
                <a:ext uri="{FF2B5EF4-FFF2-40B4-BE49-F238E27FC236}">
                  <a16:creationId xmlns:a16="http://schemas.microsoft.com/office/drawing/2014/main" id="{9E74E03F-5112-50A6-DD14-BD5D8FEF8F1C}"/>
                </a:ext>
              </a:extLst>
            </p:cNvPr>
            <p:cNvSpPr/>
            <p:nvPr/>
          </p:nvSpPr>
          <p:spPr>
            <a:xfrm>
              <a:off x="842969" y="2459476"/>
              <a:ext cx="639813" cy="622299"/>
            </a:xfrm>
            <a:prstGeom prst="rect">
              <a:avLst/>
            </a:prstGeom>
            <a:solidFill>
              <a:srgbClr val="003544"/>
            </a:solidFill>
            <a:ln>
              <a:solidFill>
                <a:srgbClr val="00354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TextBox 12">
            <a:extLst>
              <a:ext uri="{FF2B5EF4-FFF2-40B4-BE49-F238E27FC236}">
                <a16:creationId xmlns:a16="http://schemas.microsoft.com/office/drawing/2014/main" id="{E5618669-9799-BD4D-05D1-D72B2E691E3A}"/>
              </a:ext>
            </a:extLst>
          </p:cNvPr>
          <p:cNvSpPr txBox="1"/>
          <p:nvPr/>
        </p:nvSpPr>
        <p:spPr>
          <a:xfrm>
            <a:off x="2228063" y="1087691"/>
            <a:ext cx="4879593" cy="830997"/>
          </a:xfrm>
          <a:prstGeom prst="rect">
            <a:avLst/>
          </a:prstGeom>
          <a:noFill/>
        </p:spPr>
        <p:txBody>
          <a:bodyPr wrap="square">
            <a:spAutoFit/>
          </a:bodyPr>
          <a:lstStyle/>
          <a:p>
            <a:pPr algn="ctr"/>
            <a:r>
              <a:rPr lang="en-US" sz="2400" b="1" dirty="0">
                <a:solidFill>
                  <a:srgbClr val="007DB8"/>
                </a:solidFill>
                <a:latin typeface="Arial" panose="020B0604020202020204" pitchFamily="34" charset="0"/>
                <a:cs typeface="Arial" panose="020B0604020202020204" pitchFamily="34" charset="0"/>
              </a:rPr>
              <a:t>Keep these in mind next </a:t>
            </a:r>
            <a:br>
              <a:rPr lang="en-US" sz="2400" b="1" dirty="0">
                <a:solidFill>
                  <a:srgbClr val="007DB8"/>
                </a:solidFill>
                <a:latin typeface="Arial" panose="020B0604020202020204" pitchFamily="34" charset="0"/>
                <a:cs typeface="Arial" panose="020B0604020202020204" pitchFamily="34" charset="0"/>
              </a:rPr>
            </a:br>
            <a:r>
              <a:rPr lang="en-US" sz="2400" b="1" dirty="0">
                <a:solidFill>
                  <a:srgbClr val="007DB8"/>
                </a:solidFill>
                <a:latin typeface="Arial" panose="020B0604020202020204" pitchFamily="34" charset="0"/>
                <a:cs typeface="Arial" panose="020B0604020202020204" pitchFamily="34" charset="0"/>
              </a:rPr>
              <a:t>time you operate a PODZILLA! </a:t>
            </a:r>
            <a:endParaRPr lang="en-US" sz="2400" dirty="0">
              <a:solidFill>
                <a:srgbClr val="007DB8"/>
              </a:solidFill>
            </a:endParaRPr>
          </a:p>
        </p:txBody>
      </p:sp>
      <p:sp>
        <p:nvSpPr>
          <p:cNvPr id="14" name="Rectangle 13">
            <a:extLst>
              <a:ext uri="{FF2B5EF4-FFF2-40B4-BE49-F238E27FC236}">
                <a16:creationId xmlns:a16="http://schemas.microsoft.com/office/drawing/2014/main" id="{463507D7-CA21-5582-87A5-997AE582063E}"/>
              </a:ext>
            </a:extLst>
          </p:cNvPr>
          <p:cNvSpPr/>
          <p:nvPr/>
        </p:nvSpPr>
        <p:spPr>
          <a:xfrm>
            <a:off x="3952158" y="2164874"/>
            <a:ext cx="768030" cy="830306"/>
          </a:xfrm>
          <a:prstGeom prst="rect">
            <a:avLst/>
          </a:prstGeom>
          <a:solidFill>
            <a:srgbClr val="003544"/>
          </a:solidFill>
          <a:ln>
            <a:solidFill>
              <a:srgbClr val="00354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A white arrows pointing to the side&#10;&#10;Description automatically generated with medium confidence">
            <a:extLst>
              <a:ext uri="{FF2B5EF4-FFF2-40B4-BE49-F238E27FC236}">
                <a16:creationId xmlns:a16="http://schemas.microsoft.com/office/drawing/2014/main" id="{C948B544-8B6E-275E-C84A-72F05070A62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892990" y="2110087"/>
            <a:ext cx="830306" cy="830306"/>
          </a:xfrm>
          <a:prstGeom prst="rect">
            <a:avLst/>
          </a:prstGeom>
        </p:spPr>
      </p:pic>
      <p:pic>
        <p:nvPicPr>
          <p:cNvPr id="16" name="Picture 15" descr="A black and white logo&#10;&#10;Description automatically generated">
            <a:extLst>
              <a:ext uri="{FF2B5EF4-FFF2-40B4-BE49-F238E27FC236}">
                <a16:creationId xmlns:a16="http://schemas.microsoft.com/office/drawing/2014/main" id="{EA5BC888-6F97-D229-22AC-2F76C51F125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27609" y="3251403"/>
            <a:ext cx="444923" cy="444923"/>
          </a:xfrm>
          <a:prstGeom prst="rect">
            <a:avLst/>
          </a:prstGeom>
        </p:spPr>
      </p:pic>
    </p:spTree>
    <p:extLst>
      <p:ext uri="{BB962C8B-B14F-4D97-AF65-F5344CB8AC3E}">
        <p14:creationId xmlns:p14="http://schemas.microsoft.com/office/powerpoint/2010/main" val="34445131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33C59-9D18-834C-BA9B-A2404C66902B}"/>
              </a:ext>
            </a:extLst>
          </p:cNvPr>
          <p:cNvSpPr>
            <a:spLocks noGrp="1"/>
          </p:cNvSpPr>
          <p:nvPr>
            <p:ph type="ctrTitle"/>
          </p:nvPr>
        </p:nvSpPr>
        <p:spPr/>
        <p:txBody>
          <a:bodyPr/>
          <a:lstStyle/>
          <a:p>
            <a:r>
              <a:rPr lang="en-US">
                <a:solidFill>
                  <a:srgbClr val="007CB9"/>
                </a:solidFill>
              </a:rPr>
              <a:t>Drivers</a:t>
            </a:r>
          </a:p>
        </p:txBody>
      </p:sp>
      <p:sp>
        <p:nvSpPr>
          <p:cNvPr id="3" name="Subtitle 2">
            <a:extLst>
              <a:ext uri="{FF2B5EF4-FFF2-40B4-BE49-F238E27FC236}">
                <a16:creationId xmlns:a16="http://schemas.microsoft.com/office/drawing/2014/main" id="{C14C3EEF-7B6C-D14A-A23E-E101A48E4AC4}"/>
              </a:ext>
            </a:extLst>
          </p:cNvPr>
          <p:cNvSpPr>
            <a:spLocks noGrp="1"/>
          </p:cNvSpPr>
          <p:nvPr>
            <p:ph type="subTitle" idx="1"/>
          </p:nvPr>
        </p:nvSpPr>
        <p:spPr/>
        <p:txBody>
          <a:bodyPr/>
          <a:lstStyle/>
          <a:p>
            <a:r>
              <a:rPr lang="en-US" dirty="0"/>
              <a:t>October 2026</a:t>
            </a:r>
          </a:p>
        </p:txBody>
      </p:sp>
    </p:spTree>
    <p:extLst>
      <p:ext uri="{BB962C8B-B14F-4D97-AF65-F5344CB8AC3E}">
        <p14:creationId xmlns:p14="http://schemas.microsoft.com/office/powerpoint/2010/main" val="20866976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97F7A62-0EB0-4959-BAAF-1F16BD9DB4C1}"/>
              </a:ext>
            </a:extLst>
          </p:cNvPr>
          <p:cNvSpPr/>
          <p:nvPr/>
        </p:nvSpPr>
        <p:spPr>
          <a:xfrm>
            <a:off x="375802" y="190607"/>
            <a:ext cx="8392403" cy="560674"/>
          </a:xfrm>
          <a:prstGeom prst="rect">
            <a:avLst/>
          </a:prstGeom>
          <a:solidFill>
            <a:srgbClr val="0835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13" name="Rectangle 12">
            <a:extLst>
              <a:ext uri="{FF2B5EF4-FFF2-40B4-BE49-F238E27FC236}">
                <a16:creationId xmlns:a16="http://schemas.microsoft.com/office/drawing/2014/main" id="{8B04F5A1-8597-4453-98DF-DD6040D0CEBB}"/>
              </a:ext>
            </a:extLst>
          </p:cNvPr>
          <p:cNvSpPr/>
          <p:nvPr/>
        </p:nvSpPr>
        <p:spPr>
          <a:xfrm rot="18909062">
            <a:off x="704232" y="631936"/>
            <a:ext cx="211345" cy="211345"/>
          </a:xfrm>
          <a:prstGeom prst="rect">
            <a:avLst/>
          </a:prstGeom>
          <a:solidFill>
            <a:srgbClr val="0835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14" name="Rectangle 13">
            <a:extLst>
              <a:ext uri="{FF2B5EF4-FFF2-40B4-BE49-F238E27FC236}">
                <a16:creationId xmlns:a16="http://schemas.microsoft.com/office/drawing/2014/main" id="{5B4CF274-1D5C-48A9-84A2-BB0E7C5E2CD3}"/>
              </a:ext>
            </a:extLst>
          </p:cNvPr>
          <p:cNvSpPr/>
          <p:nvPr/>
        </p:nvSpPr>
        <p:spPr>
          <a:xfrm>
            <a:off x="375802" y="201144"/>
            <a:ext cx="8392403" cy="495268"/>
          </a:xfrm>
          <a:prstGeom prst="rect">
            <a:avLst/>
          </a:prstGeom>
          <a:solidFill>
            <a:srgbClr val="007D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2" name="TextBox 1">
            <a:extLst>
              <a:ext uri="{FF2B5EF4-FFF2-40B4-BE49-F238E27FC236}">
                <a16:creationId xmlns:a16="http://schemas.microsoft.com/office/drawing/2014/main" id="{7D53FAF1-22BD-46D0-A27C-F594D53EB022}"/>
              </a:ext>
            </a:extLst>
          </p:cNvPr>
          <p:cNvSpPr txBox="1"/>
          <p:nvPr/>
        </p:nvSpPr>
        <p:spPr>
          <a:xfrm>
            <a:off x="572654" y="249464"/>
            <a:ext cx="6011025" cy="400110"/>
          </a:xfrm>
          <a:prstGeom prst="rect">
            <a:avLst/>
          </a:prstGeom>
          <a:noFill/>
        </p:spPr>
        <p:txBody>
          <a:bodyPr wrap="square" rtlCol="0">
            <a:spAutoFit/>
          </a:bodyPr>
          <a:lstStyle/>
          <a:p>
            <a:r>
              <a:rPr lang="en-US" sz="2000" b="1">
                <a:solidFill>
                  <a:schemeClr val="bg1"/>
                </a:solidFill>
                <a:latin typeface="Arial" panose="020B0604020202020204" pitchFamily="34" charset="0"/>
                <a:cs typeface="Arial" panose="020B0604020202020204" pitchFamily="34" charset="0"/>
              </a:rPr>
              <a:t>2026 Clean Inspection Bonuses</a:t>
            </a:r>
          </a:p>
        </p:txBody>
      </p:sp>
      <p:sp>
        <p:nvSpPr>
          <p:cNvPr id="3" name="Rectangle 2">
            <a:extLst>
              <a:ext uri="{FF2B5EF4-FFF2-40B4-BE49-F238E27FC236}">
                <a16:creationId xmlns:a16="http://schemas.microsoft.com/office/drawing/2014/main" id="{02974DF2-9307-48CF-BF88-B7965321F83E}"/>
              </a:ext>
            </a:extLst>
          </p:cNvPr>
          <p:cNvSpPr/>
          <p:nvPr/>
        </p:nvSpPr>
        <p:spPr>
          <a:xfrm>
            <a:off x="2013735" y="896868"/>
            <a:ext cx="5422580" cy="1446550"/>
          </a:xfrm>
          <a:prstGeom prst="rect">
            <a:avLst/>
          </a:prstGeom>
        </p:spPr>
        <p:txBody>
          <a:bodyPr wrap="square">
            <a:spAutoFit/>
          </a:bodyPr>
          <a:lstStyle/>
          <a:p>
            <a:pPr algn="ctr"/>
            <a:r>
              <a:rPr lang="en-US" sz="4000" b="1" dirty="0">
                <a:solidFill>
                  <a:srgbClr val="CE202F"/>
                </a:solidFill>
                <a:latin typeface="Arial" panose="020B0604020202020204" pitchFamily="34" charset="0"/>
                <a:cs typeface="Arial" panose="020B0604020202020204" pitchFamily="34" charset="0"/>
              </a:rPr>
              <a:t>CONGRATULATIONS </a:t>
            </a:r>
          </a:p>
          <a:p>
            <a:pPr algn="ctr"/>
            <a:r>
              <a:rPr lang="en-US" sz="2400" b="1" dirty="0">
                <a:solidFill>
                  <a:srgbClr val="CE202F"/>
                </a:solidFill>
                <a:latin typeface="Arial" panose="020B0604020202020204" pitchFamily="34" charset="0"/>
                <a:cs typeface="Arial" panose="020B0604020202020204" pitchFamily="34" charset="0"/>
              </a:rPr>
              <a:t>To Our August</a:t>
            </a:r>
            <a:br>
              <a:rPr lang="en-US" sz="2400" b="1" dirty="0">
                <a:solidFill>
                  <a:srgbClr val="CE202F"/>
                </a:solidFill>
                <a:latin typeface="Arial" panose="020B0604020202020204" pitchFamily="34" charset="0"/>
                <a:cs typeface="Arial" panose="020B0604020202020204" pitchFamily="34" charset="0"/>
              </a:rPr>
            </a:br>
            <a:r>
              <a:rPr lang="en-US" sz="2400" b="1" dirty="0">
                <a:solidFill>
                  <a:srgbClr val="CE202F"/>
                </a:solidFill>
                <a:latin typeface="Arial" panose="020B0604020202020204" pitchFamily="34" charset="0"/>
                <a:cs typeface="Arial" panose="020B0604020202020204" pitchFamily="34" charset="0"/>
              </a:rPr>
              <a:t>Clean Inspection Bonus Winners!</a:t>
            </a:r>
            <a:endParaRPr lang="en-US" sz="2400" dirty="0">
              <a:solidFill>
                <a:srgbClr val="CE202F"/>
              </a:solidFill>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9B80A85F-35AF-481B-9CFE-F7CAC158B33C}"/>
              </a:ext>
            </a:extLst>
          </p:cNvPr>
          <p:cNvSpPr txBox="1"/>
          <p:nvPr/>
        </p:nvSpPr>
        <p:spPr>
          <a:xfrm>
            <a:off x="1860710" y="5871392"/>
            <a:ext cx="6273640" cy="646331"/>
          </a:xfrm>
          <a:prstGeom prst="rect">
            <a:avLst/>
          </a:prstGeom>
          <a:noFill/>
        </p:spPr>
        <p:txBody>
          <a:bodyPr wrap="square" rtlCol="0">
            <a:spAutoFit/>
          </a:bodyPr>
          <a:lstStyle/>
          <a:p>
            <a:pPr algn="ctr"/>
            <a:r>
              <a:rPr lang="en-US" b="1">
                <a:solidFill>
                  <a:srgbClr val="007DB8"/>
                </a:solidFill>
                <a:latin typeface="Arial" panose="020B0604020202020204" pitchFamily="34" charset="0"/>
                <a:cs typeface="Arial" panose="020B0604020202020204" pitchFamily="34" charset="0"/>
              </a:rPr>
              <a:t>The PODS Safety team is awarding spot bonuses for each clean inspection by state or federal DOT officers!</a:t>
            </a:r>
            <a:endParaRPr lang="en-US">
              <a:latin typeface="Arial" panose="020B0604020202020204" pitchFamily="34" charset="0"/>
              <a:cs typeface="Arial" panose="020B0604020202020204" pitchFamily="34" charset="0"/>
            </a:endParaRPr>
          </a:p>
        </p:txBody>
      </p:sp>
      <p:pic>
        <p:nvPicPr>
          <p:cNvPr id="22" name="Picture 21" descr="Icon&#10;&#10;Description automatically generated">
            <a:extLst>
              <a:ext uri="{FF2B5EF4-FFF2-40B4-BE49-F238E27FC236}">
                <a16:creationId xmlns:a16="http://schemas.microsoft.com/office/drawing/2014/main" id="{049C6E25-0C23-4A29-B88B-6F7C75B4815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336672" y="911885"/>
            <a:ext cx="1431533" cy="1431533"/>
          </a:xfrm>
          <a:prstGeom prst="rect">
            <a:avLst/>
          </a:prstGeom>
        </p:spPr>
      </p:pic>
      <p:sp>
        <p:nvSpPr>
          <p:cNvPr id="25" name="Rectangle 24">
            <a:extLst>
              <a:ext uri="{FF2B5EF4-FFF2-40B4-BE49-F238E27FC236}">
                <a16:creationId xmlns:a16="http://schemas.microsoft.com/office/drawing/2014/main" id="{2CE28A6E-AFBF-435F-9CB0-F77A65DF9CF6}"/>
              </a:ext>
            </a:extLst>
          </p:cNvPr>
          <p:cNvSpPr/>
          <p:nvPr/>
        </p:nvSpPr>
        <p:spPr>
          <a:xfrm>
            <a:off x="375802" y="187629"/>
            <a:ext cx="8392403" cy="6469228"/>
          </a:xfrm>
          <a:prstGeom prst="rect">
            <a:avLst/>
          </a:prstGeom>
          <a:noFill/>
          <a:ln w="28575">
            <a:solidFill>
              <a:srgbClr val="007D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5" name="Rectangle 4">
            <a:extLst>
              <a:ext uri="{FF2B5EF4-FFF2-40B4-BE49-F238E27FC236}">
                <a16:creationId xmlns:a16="http://schemas.microsoft.com/office/drawing/2014/main" id="{EDF27996-3CD8-488E-9547-80FB58171785}"/>
              </a:ext>
            </a:extLst>
          </p:cNvPr>
          <p:cNvSpPr/>
          <p:nvPr/>
        </p:nvSpPr>
        <p:spPr>
          <a:xfrm>
            <a:off x="3612878" y="2637036"/>
            <a:ext cx="1719381" cy="369332"/>
          </a:xfrm>
          <a:prstGeom prst="rect">
            <a:avLst/>
          </a:prstGeom>
        </p:spPr>
        <p:txBody>
          <a:bodyPr wrap="none">
            <a:spAutoFit/>
          </a:bodyPr>
          <a:lstStyle/>
          <a:p>
            <a:pPr fontAlgn="ctr"/>
            <a:r>
              <a:rPr lang="en-US" b="1" dirty="0">
                <a:solidFill>
                  <a:srgbClr val="007DB8"/>
                </a:solidFill>
                <a:latin typeface="Arial" panose="020B0604020202020204" pitchFamily="34" charset="0"/>
                <a:cs typeface="Arial" panose="020B0604020202020204" pitchFamily="34" charset="0"/>
              </a:rPr>
              <a:t>LEVEL 2 ($50)</a:t>
            </a:r>
          </a:p>
        </p:txBody>
      </p:sp>
      <p:sp>
        <p:nvSpPr>
          <p:cNvPr id="6" name="Rectangle 5">
            <a:extLst>
              <a:ext uri="{FF2B5EF4-FFF2-40B4-BE49-F238E27FC236}">
                <a16:creationId xmlns:a16="http://schemas.microsoft.com/office/drawing/2014/main" id="{742E31BD-E24A-4843-A0DA-7CD86E3C6E91}"/>
              </a:ext>
            </a:extLst>
          </p:cNvPr>
          <p:cNvSpPr/>
          <p:nvPr/>
        </p:nvSpPr>
        <p:spPr>
          <a:xfrm>
            <a:off x="1425942" y="2641987"/>
            <a:ext cx="1951764" cy="369332"/>
          </a:xfrm>
          <a:prstGeom prst="rect">
            <a:avLst/>
          </a:prstGeom>
        </p:spPr>
        <p:txBody>
          <a:bodyPr wrap="square">
            <a:spAutoFit/>
          </a:bodyPr>
          <a:lstStyle/>
          <a:p>
            <a:pPr fontAlgn="ctr"/>
            <a:r>
              <a:rPr lang="en-US" b="1" dirty="0">
                <a:solidFill>
                  <a:srgbClr val="007DB8"/>
                </a:solidFill>
                <a:latin typeface="Arial" panose="020B0604020202020204" pitchFamily="34" charset="0"/>
                <a:cs typeface="Arial" panose="020B0604020202020204" pitchFamily="34" charset="0"/>
              </a:rPr>
              <a:t>LEVEL 1 ($100)</a:t>
            </a:r>
          </a:p>
        </p:txBody>
      </p:sp>
      <p:sp>
        <p:nvSpPr>
          <p:cNvPr id="7" name="Rectangle 6">
            <a:extLst>
              <a:ext uri="{FF2B5EF4-FFF2-40B4-BE49-F238E27FC236}">
                <a16:creationId xmlns:a16="http://schemas.microsoft.com/office/drawing/2014/main" id="{3635B8B4-9CC0-4CD2-AD81-7A90917E506A}"/>
              </a:ext>
            </a:extLst>
          </p:cNvPr>
          <p:cNvSpPr/>
          <p:nvPr/>
        </p:nvSpPr>
        <p:spPr>
          <a:xfrm>
            <a:off x="5573327" y="2647917"/>
            <a:ext cx="1719381" cy="369332"/>
          </a:xfrm>
          <a:prstGeom prst="rect">
            <a:avLst/>
          </a:prstGeom>
        </p:spPr>
        <p:txBody>
          <a:bodyPr wrap="none">
            <a:spAutoFit/>
          </a:bodyPr>
          <a:lstStyle/>
          <a:p>
            <a:pPr fontAlgn="ctr"/>
            <a:r>
              <a:rPr lang="en-US" b="1" dirty="0">
                <a:solidFill>
                  <a:srgbClr val="007DB8"/>
                </a:solidFill>
                <a:latin typeface="Arial" panose="020B0604020202020204" pitchFamily="34" charset="0"/>
                <a:cs typeface="Arial" panose="020B0604020202020204" pitchFamily="34" charset="0"/>
              </a:rPr>
              <a:t>LEVEL 3 ($50)</a:t>
            </a:r>
          </a:p>
        </p:txBody>
      </p:sp>
      <p:pic>
        <p:nvPicPr>
          <p:cNvPr id="21" name="Picture 20" descr="Icon&#10;&#10;Description automatically generated">
            <a:extLst>
              <a:ext uri="{FF2B5EF4-FFF2-40B4-BE49-F238E27FC236}">
                <a16:creationId xmlns:a16="http://schemas.microsoft.com/office/drawing/2014/main" id="{B44CC041-195C-45D9-AFAC-CD03A79AC94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04434" y="5773630"/>
            <a:ext cx="768376" cy="768374"/>
          </a:xfrm>
          <a:prstGeom prst="rect">
            <a:avLst/>
          </a:prstGeom>
        </p:spPr>
      </p:pic>
      <p:pic>
        <p:nvPicPr>
          <p:cNvPr id="11" name="Picture 10" descr="A magnifying glass over a truck&#10;&#10;Description automatically generated">
            <a:extLst>
              <a:ext uri="{FF2B5EF4-FFF2-40B4-BE49-F238E27FC236}">
                <a16:creationId xmlns:a16="http://schemas.microsoft.com/office/drawing/2014/main" id="{82C2B3AF-F244-40DC-9425-B8AC6BC4E41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07555" y="957462"/>
            <a:ext cx="1500808" cy="1500808"/>
          </a:xfrm>
          <a:prstGeom prst="rect">
            <a:avLst/>
          </a:prstGeom>
        </p:spPr>
      </p:pic>
      <p:sp>
        <p:nvSpPr>
          <p:cNvPr id="19" name="Rectangle 18">
            <a:extLst>
              <a:ext uri="{FF2B5EF4-FFF2-40B4-BE49-F238E27FC236}">
                <a16:creationId xmlns:a16="http://schemas.microsoft.com/office/drawing/2014/main" id="{11C05C19-4633-4477-824E-9148E127D52B}"/>
              </a:ext>
            </a:extLst>
          </p:cNvPr>
          <p:cNvSpPr/>
          <p:nvPr/>
        </p:nvSpPr>
        <p:spPr>
          <a:xfrm>
            <a:off x="5634025" y="3034813"/>
            <a:ext cx="1597983" cy="646331"/>
          </a:xfrm>
          <a:prstGeom prst="rect">
            <a:avLst/>
          </a:prstGeom>
        </p:spPr>
        <p:txBody>
          <a:bodyPr wrap="square" lIns="91440" tIns="45720" rIns="91440" bIns="45720" anchor="t">
            <a:spAutoFit/>
          </a:bodyPr>
          <a:lstStyle/>
          <a:p>
            <a:pPr algn="ctr"/>
            <a:r>
              <a:rPr lang="en-US" sz="1200" dirty="0">
                <a:latin typeface="Arial" panose="020B0604020202020204" pitchFamily="34" charset="0"/>
                <a:cs typeface="Arial" panose="020B0604020202020204" pitchFamily="34" charset="0"/>
              </a:rPr>
              <a:t>Raymond Comas</a:t>
            </a:r>
          </a:p>
          <a:p>
            <a:pPr algn="ctr"/>
            <a:r>
              <a:rPr lang="en-US" sz="1200" dirty="0">
                <a:latin typeface="Arial" panose="020B0604020202020204" pitchFamily="34" charset="0"/>
                <a:cs typeface="Arial" panose="020B0604020202020204" pitchFamily="34" charset="0"/>
              </a:rPr>
              <a:t>Angel Garcia</a:t>
            </a:r>
          </a:p>
          <a:p>
            <a:pPr algn="ctr"/>
            <a:r>
              <a:rPr lang="en-US" sz="1200" dirty="0">
                <a:latin typeface="Arial" panose="020B0604020202020204" pitchFamily="34" charset="0"/>
                <a:cs typeface="Arial" panose="020B0604020202020204" pitchFamily="34" charset="0"/>
              </a:rPr>
              <a:t>Craig Walker</a:t>
            </a:r>
          </a:p>
        </p:txBody>
      </p:sp>
      <p:pic>
        <p:nvPicPr>
          <p:cNvPr id="4" name="Picture 3" descr="A picture containing text, clipart&#10;&#10;Description automatically generated">
            <a:extLst>
              <a:ext uri="{FF2B5EF4-FFF2-40B4-BE49-F238E27FC236}">
                <a16:creationId xmlns:a16="http://schemas.microsoft.com/office/drawing/2014/main" id="{61CA0148-17D1-1A21-3F5B-D9390B5C959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780391" y="314116"/>
            <a:ext cx="885392" cy="197632"/>
          </a:xfrm>
          <a:prstGeom prst="rect">
            <a:avLst/>
          </a:prstGeom>
        </p:spPr>
      </p:pic>
      <p:sp>
        <p:nvSpPr>
          <p:cNvPr id="17" name="TextBox 16">
            <a:extLst>
              <a:ext uri="{FF2B5EF4-FFF2-40B4-BE49-F238E27FC236}">
                <a16:creationId xmlns:a16="http://schemas.microsoft.com/office/drawing/2014/main" id="{1793A666-CB1F-7B12-D66E-068E18ED3B47}"/>
              </a:ext>
            </a:extLst>
          </p:cNvPr>
          <p:cNvSpPr txBox="1"/>
          <p:nvPr/>
        </p:nvSpPr>
        <p:spPr>
          <a:xfrm>
            <a:off x="3612878" y="2999685"/>
            <a:ext cx="1719381" cy="830997"/>
          </a:xfrm>
          <a:prstGeom prst="rect">
            <a:avLst/>
          </a:prstGeom>
          <a:noFill/>
        </p:spPr>
        <p:txBody>
          <a:bodyPr wrap="square" lIns="91440" tIns="45720" rIns="91440" bIns="45720" anchor="t">
            <a:spAutoFit/>
          </a:bodyPr>
          <a:lstStyle/>
          <a:p>
            <a:pPr algn="ctr"/>
            <a:r>
              <a:rPr lang="pt-BR" sz="1200" dirty="0">
                <a:latin typeface="Arial" panose="020B0604020202020204" pitchFamily="34" charset="0"/>
                <a:cs typeface="Arial" panose="020B0604020202020204" pitchFamily="34" charset="0"/>
              </a:rPr>
              <a:t>Marisa Marks</a:t>
            </a:r>
          </a:p>
          <a:p>
            <a:pPr algn="ctr"/>
            <a:r>
              <a:rPr lang="pt-BR" sz="1200" dirty="0">
                <a:latin typeface="Arial" panose="020B0604020202020204" pitchFamily="34" charset="0"/>
                <a:cs typeface="Arial" panose="020B0604020202020204" pitchFamily="34" charset="0"/>
              </a:rPr>
              <a:t>Cheryl Murray</a:t>
            </a:r>
          </a:p>
          <a:p>
            <a:pPr algn="ctr"/>
            <a:r>
              <a:rPr lang="pt-BR" sz="1200" dirty="0">
                <a:latin typeface="Arial" panose="020B0604020202020204" pitchFamily="34" charset="0"/>
                <a:cs typeface="Arial" panose="020B0604020202020204" pitchFamily="34" charset="0"/>
              </a:rPr>
              <a:t>Marcelo Ruiz</a:t>
            </a:r>
          </a:p>
          <a:p>
            <a:pPr algn="ctr"/>
            <a:r>
              <a:rPr lang="pt-BR" sz="1200" dirty="0">
                <a:latin typeface="Arial" panose="020B0604020202020204" pitchFamily="34" charset="0"/>
                <a:cs typeface="Arial" panose="020B0604020202020204" pitchFamily="34" charset="0"/>
              </a:rPr>
              <a:t>Felipe Silva</a:t>
            </a:r>
            <a:endParaRPr lang="en-US" sz="1200" dirty="0">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77257A02-5797-4227-CF79-C7EBB1FDF7A5}"/>
              </a:ext>
            </a:extLst>
          </p:cNvPr>
          <p:cNvSpPr txBox="1"/>
          <p:nvPr/>
        </p:nvSpPr>
        <p:spPr>
          <a:xfrm>
            <a:off x="1478725" y="2999685"/>
            <a:ext cx="1846197" cy="1754326"/>
          </a:xfrm>
          <a:prstGeom prst="rect">
            <a:avLst/>
          </a:prstGeom>
          <a:noFill/>
        </p:spPr>
        <p:txBody>
          <a:bodyPr wrap="square">
            <a:spAutoFit/>
          </a:bodyPr>
          <a:lstStyle/>
          <a:p>
            <a:pPr algn="ctr"/>
            <a:r>
              <a:rPr lang="en-US" sz="1200" dirty="0">
                <a:latin typeface="Arial" panose="020B0604020202020204" pitchFamily="34" charset="0"/>
                <a:cs typeface="Arial" panose="020B0604020202020204" pitchFamily="34" charset="0"/>
              </a:rPr>
              <a:t>Roger Bell</a:t>
            </a:r>
          </a:p>
          <a:p>
            <a:pPr algn="ctr"/>
            <a:r>
              <a:rPr lang="en-US" sz="1200" dirty="0">
                <a:latin typeface="Arial" panose="020B0604020202020204" pitchFamily="34" charset="0"/>
                <a:cs typeface="Arial" panose="020B0604020202020204" pitchFamily="34" charset="0"/>
              </a:rPr>
              <a:t>Miles Kinney</a:t>
            </a:r>
          </a:p>
          <a:p>
            <a:pPr algn="ctr"/>
            <a:r>
              <a:rPr lang="en-US" sz="1200" dirty="0">
                <a:latin typeface="Arial" panose="020B0604020202020204" pitchFamily="34" charset="0"/>
                <a:cs typeface="Arial" panose="020B0604020202020204" pitchFamily="34" charset="0"/>
              </a:rPr>
              <a:t>Timothy Lewis</a:t>
            </a:r>
          </a:p>
          <a:p>
            <a:pPr algn="ctr"/>
            <a:r>
              <a:rPr lang="en-US" sz="1200" dirty="0">
                <a:latin typeface="Arial" panose="020B0604020202020204" pitchFamily="34" charset="0"/>
                <a:cs typeface="Arial" panose="020B0604020202020204" pitchFamily="34" charset="0"/>
              </a:rPr>
              <a:t>John Lyons</a:t>
            </a:r>
          </a:p>
          <a:p>
            <a:pPr algn="ctr"/>
            <a:r>
              <a:rPr lang="en-US" sz="1200" dirty="0">
                <a:latin typeface="Arial" panose="020B0604020202020204" pitchFamily="34" charset="0"/>
                <a:cs typeface="Arial" panose="020B0604020202020204" pitchFamily="34" charset="0"/>
              </a:rPr>
              <a:t>Darren Moore</a:t>
            </a:r>
          </a:p>
          <a:p>
            <a:pPr algn="ctr"/>
            <a:r>
              <a:rPr lang="en-US" sz="1200" dirty="0">
                <a:latin typeface="Arial" panose="020B0604020202020204" pitchFamily="34" charset="0"/>
                <a:cs typeface="Arial" panose="020B0604020202020204" pitchFamily="34" charset="0"/>
              </a:rPr>
              <a:t>Rodney Roberts</a:t>
            </a:r>
          </a:p>
          <a:p>
            <a:pPr algn="ctr"/>
            <a:r>
              <a:rPr lang="en-US" sz="1200" dirty="0">
                <a:latin typeface="Arial" panose="020B0604020202020204" pitchFamily="34" charset="0"/>
                <a:cs typeface="Arial" panose="020B0604020202020204" pitchFamily="34" charset="0"/>
              </a:rPr>
              <a:t>Anthony </a:t>
            </a:r>
            <a:r>
              <a:rPr lang="en-US" sz="1200" dirty="0" err="1">
                <a:latin typeface="Arial" panose="020B0604020202020204" pitchFamily="34" charset="0"/>
                <a:cs typeface="Arial" panose="020B0604020202020204" pitchFamily="34" charset="0"/>
              </a:rPr>
              <a:t>Scoblick</a:t>
            </a:r>
            <a:endParaRPr lang="en-US" sz="1200" dirty="0">
              <a:latin typeface="Arial" panose="020B0604020202020204" pitchFamily="34" charset="0"/>
              <a:cs typeface="Arial" panose="020B0604020202020204" pitchFamily="34" charset="0"/>
            </a:endParaRPr>
          </a:p>
          <a:p>
            <a:pPr algn="ctr"/>
            <a:r>
              <a:rPr lang="en-US" sz="1200" dirty="0">
                <a:latin typeface="Arial" panose="020B0604020202020204" pitchFamily="34" charset="0"/>
                <a:cs typeface="Arial" panose="020B0604020202020204" pitchFamily="34" charset="0"/>
              </a:rPr>
              <a:t>Christopher Schuss</a:t>
            </a:r>
          </a:p>
          <a:p>
            <a:pPr algn="ctr"/>
            <a:r>
              <a:rPr lang="en-US" sz="1200" dirty="0" err="1">
                <a:latin typeface="Arial" panose="020B0604020202020204" pitchFamily="34" charset="0"/>
                <a:cs typeface="Arial" panose="020B0604020202020204" pitchFamily="34" charset="0"/>
              </a:rPr>
              <a:t>Carkis</a:t>
            </a:r>
            <a:r>
              <a:rPr lang="en-US" sz="1200" dirty="0">
                <a:latin typeface="Arial" panose="020B0604020202020204" pitchFamily="34" charset="0"/>
                <a:cs typeface="Arial" panose="020B0604020202020204" pitchFamily="34" charset="0"/>
              </a:rPr>
              <a:t> Turcios</a:t>
            </a:r>
          </a:p>
        </p:txBody>
      </p:sp>
    </p:spTree>
    <p:extLst>
      <p:ext uri="{BB962C8B-B14F-4D97-AF65-F5344CB8AC3E}">
        <p14:creationId xmlns:p14="http://schemas.microsoft.com/office/powerpoint/2010/main" val="38787130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3064D6-A3C0-E6C2-A8D7-45C5D8534D96}"/>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E50BD1EC-C57B-20CD-A100-956BEEF75B1F}"/>
              </a:ext>
            </a:extLst>
          </p:cNvPr>
          <p:cNvSpPr/>
          <p:nvPr/>
        </p:nvSpPr>
        <p:spPr>
          <a:xfrm>
            <a:off x="375802" y="190607"/>
            <a:ext cx="8392403" cy="560674"/>
          </a:xfrm>
          <a:prstGeom prst="rect">
            <a:avLst/>
          </a:prstGeom>
          <a:solidFill>
            <a:srgbClr val="0835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dirty="0"/>
          </a:p>
        </p:txBody>
      </p:sp>
      <p:sp>
        <p:nvSpPr>
          <p:cNvPr id="8" name="Rectangle 7">
            <a:extLst>
              <a:ext uri="{FF2B5EF4-FFF2-40B4-BE49-F238E27FC236}">
                <a16:creationId xmlns:a16="http://schemas.microsoft.com/office/drawing/2014/main" id="{BA363277-EDF0-6D16-EDC3-0C8B8FD275ED}"/>
              </a:ext>
            </a:extLst>
          </p:cNvPr>
          <p:cNvSpPr/>
          <p:nvPr/>
        </p:nvSpPr>
        <p:spPr>
          <a:xfrm rot="18909062">
            <a:off x="704232" y="631936"/>
            <a:ext cx="211345" cy="211345"/>
          </a:xfrm>
          <a:prstGeom prst="rect">
            <a:avLst/>
          </a:prstGeom>
          <a:solidFill>
            <a:srgbClr val="0835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dirty="0"/>
          </a:p>
        </p:txBody>
      </p:sp>
      <p:sp>
        <p:nvSpPr>
          <p:cNvPr id="10" name="Rectangle 9">
            <a:extLst>
              <a:ext uri="{FF2B5EF4-FFF2-40B4-BE49-F238E27FC236}">
                <a16:creationId xmlns:a16="http://schemas.microsoft.com/office/drawing/2014/main" id="{801F4C2A-BD5C-ABB7-AF75-668092B88843}"/>
              </a:ext>
            </a:extLst>
          </p:cNvPr>
          <p:cNvSpPr/>
          <p:nvPr/>
        </p:nvSpPr>
        <p:spPr>
          <a:xfrm>
            <a:off x="375802" y="201144"/>
            <a:ext cx="8392403" cy="495268"/>
          </a:xfrm>
          <a:prstGeom prst="rect">
            <a:avLst/>
          </a:prstGeom>
          <a:solidFill>
            <a:srgbClr val="007D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dirty="0"/>
          </a:p>
        </p:txBody>
      </p:sp>
      <p:pic>
        <p:nvPicPr>
          <p:cNvPr id="12" name="Picture 11" descr="A picture containing text, clipart&#10;&#10;Description automatically generated">
            <a:extLst>
              <a:ext uri="{FF2B5EF4-FFF2-40B4-BE49-F238E27FC236}">
                <a16:creationId xmlns:a16="http://schemas.microsoft.com/office/drawing/2014/main" id="{1908B938-451A-D9FC-E76D-0268C0F9BB7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780391" y="314116"/>
            <a:ext cx="885392" cy="197632"/>
          </a:xfrm>
          <a:prstGeom prst="rect">
            <a:avLst/>
          </a:prstGeom>
        </p:spPr>
      </p:pic>
      <p:sp>
        <p:nvSpPr>
          <p:cNvPr id="14" name="TextBox 13">
            <a:extLst>
              <a:ext uri="{FF2B5EF4-FFF2-40B4-BE49-F238E27FC236}">
                <a16:creationId xmlns:a16="http://schemas.microsoft.com/office/drawing/2014/main" id="{90DC028D-0E26-7E11-5CB9-B76D26F6F16F}"/>
              </a:ext>
            </a:extLst>
          </p:cNvPr>
          <p:cNvSpPr txBox="1"/>
          <p:nvPr/>
        </p:nvSpPr>
        <p:spPr>
          <a:xfrm>
            <a:off x="581363" y="290371"/>
            <a:ext cx="6751690" cy="400110"/>
          </a:xfrm>
          <a:prstGeom prst="rect">
            <a:avLst/>
          </a:prstGeom>
          <a:noFill/>
        </p:spPr>
        <p:txBody>
          <a:bodyPr wrap="square" rtlCol="0">
            <a:spAutoFit/>
          </a:bodyPr>
          <a:lstStyle/>
          <a:p>
            <a:r>
              <a:rPr lang="en-US" sz="2000" b="1" dirty="0">
                <a:solidFill>
                  <a:schemeClr val="bg1"/>
                </a:solidFill>
                <a:latin typeface="Arial" panose="020B0604020202020204" pitchFamily="34" charset="0"/>
                <a:cs typeface="Arial" panose="020B0604020202020204" pitchFamily="34" charset="0"/>
              </a:rPr>
              <a:t>Safe Backing - Remember GOAL</a:t>
            </a:r>
          </a:p>
        </p:txBody>
      </p:sp>
      <p:sp>
        <p:nvSpPr>
          <p:cNvPr id="16" name="Rectangle 15">
            <a:extLst>
              <a:ext uri="{FF2B5EF4-FFF2-40B4-BE49-F238E27FC236}">
                <a16:creationId xmlns:a16="http://schemas.microsoft.com/office/drawing/2014/main" id="{1FEC6873-1249-6DA2-CE5A-EC013AB4039A}"/>
              </a:ext>
            </a:extLst>
          </p:cNvPr>
          <p:cNvSpPr/>
          <p:nvPr/>
        </p:nvSpPr>
        <p:spPr>
          <a:xfrm>
            <a:off x="375802" y="187629"/>
            <a:ext cx="8392403" cy="6469228"/>
          </a:xfrm>
          <a:prstGeom prst="rect">
            <a:avLst/>
          </a:prstGeom>
          <a:noFill/>
          <a:ln w="28575">
            <a:solidFill>
              <a:srgbClr val="007D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dirty="0"/>
          </a:p>
        </p:txBody>
      </p:sp>
      <p:sp>
        <p:nvSpPr>
          <p:cNvPr id="18" name="Rectangle 17">
            <a:extLst>
              <a:ext uri="{FF2B5EF4-FFF2-40B4-BE49-F238E27FC236}">
                <a16:creationId xmlns:a16="http://schemas.microsoft.com/office/drawing/2014/main" id="{A6FED778-591E-E0E8-2AED-D240FA7F78EE}"/>
              </a:ext>
            </a:extLst>
          </p:cNvPr>
          <p:cNvSpPr/>
          <p:nvPr/>
        </p:nvSpPr>
        <p:spPr>
          <a:xfrm>
            <a:off x="938346" y="1276589"/>
            <a:ext cx="7267304" cy="1015663"/>
          </a:xfrm>
          <a:prstGeom prst="rect">
            <a:avLst/>
          </a:prstGeom>
        </p:spPr>
        <p:txBody>
          <a:bodyPr wrap="square">
            <a:spAutoFit/>
          </a:bodyPr>
          <a:lstStyle/>
          <a:p>
            <a:pPr algn="ctr"/>
            <a:r>
              <a:rPr lang="en-US" sz="2000" dirty="0">
                <a:latin typeface="Arial" panose="020B0604020202020204" pitchFamily="34" charset="0"/>
                <a:ea typeface="Times New Roman" panose="02020603050405020304" pitchFamily="18" charset="0"/>
                <a:cs typeface="Arial" panose="020B0604020202020204" pitchFamily="34" charset="0"/>
              </a:rPr>
              <a:t>Always stop the vehicle/equipment and </a:t>
            </a:r>
            <a:r>
              <a:rPr lang="en-US" sz="2000" b="1" dirty="0">
                <a:solidFill>
                  <a:srgbClr val="007DB8"/>
                </a:solidFill>
                <a:latin typeface="Arial" panose="020B0604020202020204" pitchFamily="34" charset="0"/>
                <a:ea typeface="Times New Roman" panose="02020603050405020304" pitchFamily="18" charset="0"/>
                <a:cs typeface="Arial" panose="020B0604020202020204" pitchFamily="34" charset="0"/>
              </a:rPr>
              <a:t>Get Out And Look (GOAL) </a:t>
            </a:r>
            <a:r>
              <a:rPr lang="en-US" sz="2000" dirty="0">
                <a:latin typeface="Arial" panose="020B0604020202020204" pitchFamily="34" charset="0"/>
                <a:ea typeface="Times New Roman" panose="02020603050405020304" pitchFamily="18" charset="0"/>
                <a:cs typeface="Arial" panose="020B0604020202020204" pitchFamily="34" charset="0"/>
              </a:rPr>
              <a:t>whenever you're backing up, operating in tight spaces, or unsure if there's enough clearance.</a:t>
            </a:r>
            <a:endParaRPr lang="en-US" sz="2000" b="1" dirty="0">
              <a:solidFill>
                <a:srgbClr val="007DB8"/>
              </a:solidFill>
              <a:latin typeface="Arial" panose="020B0604020202020204" pitchFamily="34" charset="0"/>
              <a:cs typeface="Arial" panose="020B0604020202020204" pitchFamily="34" charset="0"/>
            </a:endParaRPr>
          </a:p>
        </p:txBody>
      </p:sp>
      <p:pic>
        <p:nvPicPr>
          <p:cNvPr id="20" name="Picture 19">
            <a:extLst>
              <a:ext uri="{FF2B5EF4-FFF2-40B4-BE49-F238E27FC236}">
                <a16:creationId xmlns:a16="http://schemas.microsoft.com/office/drawing/2014/main" id="{261268EA-7116-628F-ABBC-9C9B83F0A1CD}"/>
              </a:ext>
            </a:extLst>
          </p:cNvPr>
          <p:cNvPicPr>
            <a:picLocks noChangeAspect="1"/>
          </p:cNvPicPr>
          <p:nvPr/>
        </p:nvPicPr>
        <p:blipFill>
          <a:blip r:embed="rId4"/>
          <a:stretch>
            <a:fillRect/>
          </a:stretch>
        </p:blipFill>
        <p:spPr>
          <a:xfrm>
            <a:off x="2171575" y="2571356"/>
            <a:ext cx="4800847" cy="3010055"/>
          </a:xfrm>
          <a:prstGeom prst="rect">
            <a:avLst/>
          </a:prstGeom>
          <a:ln w="12700">
            <a:solidFill>
              <a:srgbClr val="007DB8"/>
            </a:solidFill>
          </a:ln>
        </p:spPr>
      </p:pic>
    </p:spTree>
    <p:extLst>
      <p:ext uri="{BB962C8B-B14F-4D97-AF65-F5344CB8AC3E}">
        <p14:creationId xmlns:p14="http://schemas.microsoft.com/office/powerpoint/2010/main" val="25927942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51C608-E334-D517-342C-E354E8CB4B88}"/>
            </a:ext>
          </a:extLst>
        </p:cNvPr>
        <p:cNvGrpSpPr/>
        <p:nvPr/>
      </p:nvGrpSpPr>
      <p:grpSpPr>
        <a:xfrm>
          <a:off x="0" y="0"/>
          <a:ext cx="0" cy="0"/>
          <a:chOff x="0" y="0"/>
          <a:chExt cx="0" cy="0"/>
        </a:xfrm>
      </p:grpSpPr>
      <p:sp>
        <p:nvSpPr>
          <p:cNvPr id="35" name="TextBox 34">
            <a:extLst>
              <a:ext uri="{FF2B5EF4-FFF2-40B4-BE49-F238E27FC236}">
                <a16:creationId xmlns:a16="http://schemas.microsoft.com/office/drawing/2014/main" id="{37E8CDB7-BC1A-BCCE-18EB-D99F06D2B1C2}"/>
              </a:ext>
            </a:extLst>
          </p:cNvPr>
          <p:cNvSpPr txBox="1"/>
          <p:nvPr/>
        </p:nvSpPr>
        <p:spPr>
          <a:xfrm>
            <a:off x="660460" y="908371"/>
            <a:ext cx="7841702" cy="3400931"/>
          </a:xfrm>
          <a:prstGeom prst="rect">
            <a:avLst/>
          </a:prstGeom>
          <a:noFill/>
          <a:ln>
            <a:noFill/>
          </a:ln>
        </p:spPr>
        <p:txBody>
          <a:bodyPr wrap="square" rtlCol="0">
            <a:spAutoFit/>
          </a:bodyPr>
          <a:lstStyle/>
          <a:p>
            <a:r>
              <a:rPr lang="en-US" sz="2000" dirty="0">
                <a:latin typeface="Open Sans" panose="020B0606030504020204" pitchFamily="34" charset="0"/>
                <a:ea typeface="Open Sans" panose="020B0606030504020204" pitchFamily="34" charset="0"/>
                <a:cs typeface="Open Sans" panose="020B0606030504020204" pitchFamily="34" charset="0"/>
              </a:rPr>
              <a:t>As a driver, it is critical to be aware of </a:t>
            </a:r>
            <a:r>
              <a:rPr lang="en-US" sz="2000" b="1" dirty="0">
                <a:solidFill>
                  <a:srgbClr val="007DB8"/>
                </a:solidFill>
                <a:latin typeface="Open Sans" panose="020B0606030504020204" pitchFamily="34" charset="0"/>
                <a:ea typeface="Open Sans" panose="020B0606030504020204" pitchFamily="34" charset="0"/>
                <a:cs typeface="Open Sans" panose="020B0606030504020204" pitchFamily="34" charset="0"/>
              </a:rPr>
              <a:t>overhead hazards</a:t>
            </a:r>
            <a:r>
              <a:rPr lang="en-US" sz="2000" dirty="0">
                <a:latin typeface="Open Sans" panose="020B0606030504020204" pitchFamily="34" charset="0"/>
                <a:ea typeface="Open Sans" panose="020B0606030504020204" pitchFamily="34" charset="0"/>
                <a:cs typeface="Open Sans" panose="020B0606030504020204" pitchFamily="34" charset="0"/>
              </a:rPr>
              <a:t>.</a:t>
            </a:r>
          </a:p>
          <a:p>
            <a:pPr>
              <a:spcBef>
                <a:spcPts val="1200"/>
              </a:spcBef>
            </a:pPr>
            <a:r>
              <a:rPr lang="en-US" sz="2000" dirty="0">
                <a:latin typeface="Open Sans" panose="020B0606030504020204" pitchFamily="34" charset="0"/>
                <a:ea typeface="Open Sans" panose="020B0606030504020204" pitchFamily="34" charset="0"/>
                <a:cs typeface="Open Sans" panose="020B0606030504020204" pitchFamily="34" charset="0"/>
              </a:rPr>
              <a:t>Remember these crucial tips when faced with low bridges, underpasses, or other hazards:</a:t>
            </a:r>
          </a:p>
          <a:p>
            <a:pPr marL="342900" indent="-342900">
              <a:spcBef>
                <a:spcPts val="600"/>
              </a:spcBef>
              <a:buClr>
                <a:srgbClr val="007DB8"/>
              </a:buClr>
              <a:buFont typeface="Wingdings" panose="05000000000000000000" pitchFamily="2" charset="2"/>
              <a:buChar char="§"/>
            </a:pPr>
            <a:r>
              <a:rPr lang="en-US" sz="2000" dirty="0">
                <a:latin typeface="Open Sans" panose="020B0606030504020204" pitchFamily="34" charset="0"/>
                <a:ea typeface="Open Sans" panose="020B0606030504020204" pitchFamily="34" charset="0"/>
                <a:cs typeface="Open Sans" panose="020B0606030504020204" pitchFamily="34" charset="0"/>
              </a:rPr>
              <a:t>Know your vehicle’s clearance height</a:t>
            </a:r>
          </a:p>
          <a:p>
            <a:pPr marL="342900" indent="-342900">
              <a:spcBef>
                <a:spcPts val="600"/>
              </a:spcBef>
              <a:buClr>
                <a:srgbClr val="007DB8"/>
              </a:buClr>
              <a:buFont typeface="Wingdings" panose="05000000000000000000" pitchFamily="2" charset="2"/>
              <a:buChar char="§"/>
            </a:pPr>
            <a:r>
              <a:rPr lang="en-US" sz="2000" dirty="0">
                <a:latin typeface="Open Sans" panose="020B0606030504020204" pitchFamily="34" charset="0"/>
                <a:ea typeface="Open Sans" panose="020B0606030504020204" pitchFamily="34" charset="0"/>
                <a:cs typeface="Open Sans" panose="020B0606030504020204" pitchFamily="34" charset="0"/>
              </a:rPr>
              <a:t>Look ahead for risk</a:t>
            </a:r>
          </a:p>
          <a:p>
            <a:pPr marL="342900" indent="-342900">
              <a:spcBef>
                <a:spcPts val="600"/>
              </a:spcBef>
              <a:buClr>
                <a:srgbClr val="007DB8"/>
              </a:buClr>
              <a:buFont typeface="Wingdings" panose="05000000000000000000" pitchFamily="2" charset="2"/>
              <a:buChar char="§"/>
            </a:pPr>
            <a:r>
              <a:rPr lang="en-US" sz="2000" dirty="0">
                <a:latin typeface="Open Sans" panose="020B0606030504020204" pitchFamily="34" charset="0"/>
                <a:ea typeface="Open Sans" panose="020B0606030504020204" pitchFamily="34" charset="0"/>
                <a:cs typeface="Open Sans" panose="020B0606030504020204" pitchFamily="34" charset="0"/>
              </a:rPr>
              <a:t>Slow down before you reach a potential overhead hazard</a:t>
            </a:r>
          </a:p>
          <a:p>
            <a:pPr>
              <a:spcBef>
                <a:spcPts val="1200"/>
              </a:spcBef>
              <a:buClr>
                <a:srgbClr val="007DB8"/>
              </a:buClr>
            </a:pPr>
            <a:r>
              <a:rPr lang="en-US" sz="2000" dirty="0">
                <a:latin typeface="Open Sans" panose="020B0606030504020204" pitchFamily="34" charset="0"/>
                <a:ea typeface="Open Sans" panose="020B0606030504020204" pitchFamily="34" charset="0"/>
                <a:cs typeface="Open Sans" panose="020B0606030504020204" pitchFamily="34" charset="0"/>
              </a:rPr>
              <a:t>If you are approaching a low bridge, underpass, or narrow road, make sure that you </a:t>
            </a:r>
            <a:r>
              <a:rPr lang="en-US" sz="2000" b="1" dirty="0">
                <a:latin typeface="Open Sans" panose="020B0606030504020204" pitchFamily="34" charset="0"/>
                <a:ea typeface="Open Sans" panose="020B0606030504020204" pitchFamily="34" charset="0"/>
                <a:cs typeface="Open Sans" panose="020B0606030504020204" pitchFamily="34" charset="0"/>
              </a:rPr>
              <a:t>slow down</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b="1" dirty="0">
                <a:latin typeface="Open Sans" panose="020B0606030504020204" pitchFamily="34" charset="0"/>
                <a:ea typeface="Open Sans" panose="020B0606030504020204" pitchFamily="34" charset="0"/>
                <a:cs typeface="Open Sans" panose="020B0606030504020204" pitchFamily="34" charset="0"/>
              </a:rPr>
              <a:t>turn on your hazard lights</a:t>
            </a:r>
            <a:r>
              <a:rPr lang="en-US" sz="2000" dirty="0">
                <a:latin typeface="Open Sans" panose="020B0606030504020204" pitchFamily="34" charset="0"/>
                <a:ea typeface="Open Sans" panose="020B0606030504020204" pitchFamily="34" charset="0"/>
                <a:cs typeface="Open Sans" panose="020B0606030504020204" pitchFamily="34" charset="0"/>
              </a:rPr>
              <a:t>, and </a:t>
            </a:r>
            <a:r>
              <a:rPr lang="en-US" sz="2000" b="1" dirty="0">
                <a:latin typeface="Open Sans" panose="020B0606030504020204" pitchFamily="34" charset="0"/>
                <a:ea typeface="Open Sans" panose="020B0606030504020204" pitchFamily="34" charset="0"/>
                <a:cs typeface="Open Sans" panose="020B0606030504020204" pitchFamily="34" charset="0"/>
              </a:rPr>
              <a:t>be aware of signs indicating clearance height</a:t>
            </a:r>
            <a:r>
              <a:rPr lang="en-US" sz="2000" dirty="0">
                <a:latin typeface="Open Sans" panose="020B0606030504020204" pitchFamily="34" charset="0"/>
                <a:ea typeface="Open Sans" panose="020B0606030504020204" pitchFamily="34" charset="0"/>
                <a:cs typeface="Open Sans" panose="020B0606030504020204" pitchFamily="34" charset="0"/>
              </a:rPr>
              <a:t>.</a:t>
            </a:r>
          </a:p>
        </p:txBody>
      </p:sp>
      <p:sp>
        <p:nvSpPr>
          <p:cNvPr id="37" name="Rectangle 36">
            <a:extLst>
              <a:ext uri="{FF2B5EF4-FFF2-40B4-BE49-F238E27FC236}">
                <a16:creationId xmlns:a16="http://schemas.microsoft.com/office/drawing/2014/main" id="{02E386A8-C9DD-9286-24FB-B1A208487284}"/>
              </a:ext>
            </a:extLst>
          </p:cNvPr>
          <p:cNvSpPr/>
          <p:nvPr/>
        </p:nvSpPr>
        <p:spPr>
          <a:xfrm>
            <a:off x="375800" y="187629"/>
            <a:ext cx="8392403" cy="6469228"/>
          </a:xfrm>
          <a:prstGeom prst="rect">
            <a:avLst/>
          </a:prstGeom>
          <a:noFill/>
          <a:ln w="28575">
            <a:solidFill>
              <a:srgbClr val="007D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40" name="Rectangle 39">
            <a:extLst>
              <a:ext uri="{FF2B5EF4-FFF2-40B4-BE49-F238E27FC236}">
                <a16:creationId xmlns:a16="http://schemas.microsoft.com/office/drawing/2014/main" id="{B6960AED-C70E-3EBC-5028-936A817D83DB}"/>
              </a:ext>
            </a:extLst>
          </p:cNvPr>
          <p:cNvSpPr/>
          <p:nvPr/>
        </p:nvSpPr>
        <p:spPr>
          <a:xfrm>
            <a:off x="375800" y="190607"/>
            <a:ext cx="8392403" cy="560674"/>
          </a:xfrm>
          <a:prstGeom prst="rect">
            <a:avLst/>
          </a:prstGeom>
          <a:solidFill>
            <a:srgbClr val="0835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41" name="Rectangle 40">
            <a:extLst>
              <a:ext uri="{FF2B5EF4-FFF2-40B4-BE49-F238E27FC236}">
                <a16:creationId xmlns:a16="http://schemas.microsoft.com/office/drawing/2014/main" id="{C8B0771B-258D-08DF-7905-9F7CDA00327C}"/>
              </a:ext>
            </a:extLst>
          </p:cNvPr>
          <p:cNvSpPr/>
          <p:nvPr/>
        </p:nvSpPr>
        <p:spPr>
          <a:xfrm rot="18909062">
            <a:off x="704230" y="631934"/>
            <a:ext cx="211345" cy="211345"/>
          </a:xfrm>
          <a:prstGeom prst="rect">
            <a:avLst/>
          </a:prstGeom>
          <a:solidFill>
            <a:srgbClr val="0835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42" name="Rectangle 41">
            <a:extLst>
              <a:ext uri="{FF2B5EF4-FFF2-40B4-BE49-F238E27FC236}">
                <a16:creationId xmlns:a16="http://schemas.microsoft.com/office/drawing/2014/main" id="{D51129EE-7742-4E5E-7A4D-FA686283F514}"/>
              </a:ext>
            </a:extLst>
          </p:cNvPr>
          <p:cNvSpPr/>
          <p:nvPr/>
        </p:nvSpPr>
        <p:spPr>
          <a:xfrm>
            <a:off x="375800" y="183358"/>
            <a:ext cx="8392403" cy="498598"/>
          </a:xfrm>
          <a:prstGeom prst="rect">
            <a:avLst/>
          </a:prstGeom>
          <a:solidFill>
            <a:srgbClr val="007D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44" name="TextBox 43">
            <a:extLst>
              <a:ext uri="{FF2B5EF4-FFF2-40B4-BE49-F238E27FC236}">
                <a16:creationId xmlns:a16="http://schemas.microsoft.com/office/drawing/2014/main" id="{A62C6C34-6850-89CA-017A-CE6A6C3D2821}"/>
              </a:ext>
            </a:extLst>
          </p:cNvPr>
          <p:cNvSpPr txBox="1"/>
          <p:nvPr/>
        </p:nvSpPr>
        <p:spPr>
          <a:xfrm>
            <a:off x="512600" y="270692"/>
            <a:ext cx="6511697" cy="400110"/>
          </a:xfrm>
          <a:prstGeom prst="rect">
            <a:avLst/>
          </a:prstGeom>
          <a:noFill/>
        </p:spPr>
        <p:txBody>
          <a:bodyPr wrap="square" rtlCol="0">
            <a:spAutoFit/>
          </a:bodyPr>
          <a:lstStyle/>
          <a:p>
            <a:r>
              <a:rPr lang="en-US" sz="2000" b="1" dirty="0">
                <a:solidFill>
                  <a:schemeClr val="bg1"/>
                </a:solidFill>
                <a:latin typeface="Arial" panose="020B0604020202020204" pitchFamily="34" charset="0"/>
                <a:cs typeface="Arial" panose="020B0604020202020204" pitchFamily="34" charset="0"/>
              </a:rPr>
              <a:t>Watch for Overhead Hazards</a:t>
            </a:r>
          </a:p>
        </p:txBody>
      </p:sp>
      <p:pic>
        <p:nvPicPr>
          <p:cNvPr id="47" name="Picture 46" descr="A picture containing text, clipart&#10;&#10;Description automatically generated">
            <a:extLst>
              <a:ext uri="{FF2B5EF4-FFF2-40B4-BE49-F238E27FC236}">
                <a16:creationId xmlns:a16="http://schemas.microsoft.com/office/drawing/2014/main" id="{278638BA-DA86-3B0F-938B-1061D85FBEE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80391" y="314116"/>
            <a:ext cx="885392" cy="197632"/>
          </a:xfrm>
          <a:prstGeom prst="rect">
            <a:avLst/>
          </a:prstGeom>
        </p:spPr>
      </p:pic>
      <p:pic>
        <p:nvPicPr>
          <p:cNvPr id="2" name="Picture 1" descr="Aluminum Clearance Sign (W12-2)">
            <a:extLst>
              <a:ext uri="{FF2B5EF4-FFF2-40B4-BE49-F238E27FC236}">
                <a16:creationId xmlns:a16="http://schemas.microsoft.com/office/drawing/2014/main" id="{FF4B503D-0584-3D91-76B3-45A4FF8A234A}"/>
              </a:ext>
            </a:extLst>
          </p:cNvPr>
          <p:cNvPicPr>
            <a:picLocks noChangeAspect="1"/>
          </p:cNvPicPr>
          <p:nvPr/>
        </p:nvPicPr>
        <p:blipFill>
          <a:blip r:embed="rId4"/>
          <a:stretch>
            <a:fillRect/>
          </a:stretch>
        </p:blipFill>
        <p:spPr>
          <a:xfrm>
            <a:off x="6109897" y="4539181"/>
            <a:ext cx="1828800" cy="1828800"/>
          </a:xfrm>
          <a:prstGeom prst="rect">
            <a:avLst/>
          </a:prstGeom>
        </p:spPr>
      </p:pic>
      <p:pic>
        <p:nvPicPr>
          <p:cNvPr id="3" name="Picture 2" descr="Caution Low Overhead Clearance Sign">
            <a:extLst>
              <a:ext uri="{FF2B5EF4-FFF2-40B4-BE49-F238E27FC236}">
                <a16:creationId xmlns:a16="http://schemas.microsoft.com/office/drawing/2014/main" id="{B597E163-8E33-93AE-95EE-5354BEB9156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307825" y="4539181"/>
            <a:ext cx="2526839" cy="1828800"/>
          </a:xfrm>
          <a:prstGeom prst="rect">
            <a:avLst/>
          </a:prstGeom>
        </p:spPr>
      </p:pic>
      <p:pic>
        <p:nvPicPr>
          <p:cNvPr id="6" name="Picture 5">
            <a:extLst>
              <a:ext uri="{FF2B5EF4-FFF2-40B4-BE49-F238E27FC236}">
                <a16:creationId xmlns:a16="http://schemas.microsoft.com/office/drawing/2014/main" id="{94595E6F-FDD0-5437-D432-62EB9D62AE69}"/>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203792" y="4539181"/>
            <a:ext cx="1828800" cy="1828800"/>
          </a:xfrm>
          <a:prstGeom prst="rect">
            <a:avLst/>
          </a:prstGeom>
        </p:spPr>
      </p:pic>
    </p:spTree>
    <p:extLst>
      <p:ext uri="{BB962C8B-B14F-4D97-AF65-F5344CB8AC3E}">
        <p14:creationId xmlns:p14="http://schemas.microsoft.com/office/powerpoint/2010/main" val="16327197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F0579F-44FC-94F0-4F44-0580EED3481F}"/>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E37A94A6-9EC5-09D1-CEB3-C6420E093A0D}"/>
              </a:ext>
            </a:extLst>
          </p:cNvPr>
          <p:cNvSpPr/>
          <p:nvPr/>
        </p:nvSpPr>
        <p:spPr>
          <a:xfrm>
            <a:off x="375800" y="187629"/>
            <a:ext cx="8392403" cy="6469228"/>
          </a:xfrm>
          <a:prstGeom prst="rect">
            <a:avLst/>
          </a:prstGeom>
          <a:noFill/>
          <a:ln w="28575">
            <a:solidFill>
              <a:srgbClr val="007D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6" name="Rectangle 5">
            <a:extLst>
              <a:ext uri="{FF2B5EF4-FFF2-40B4-BE49-F238E27FC236}">
                <a16:creationId xmlns:a16="http://schemas.microsoft.com/office/drawing/2014/main" id="{AD025CBA-6C7B-E463-50DB-39BBC988FD40}"/>
              </a:ext>
            </a:extLst>
          </p:cNvPr>
          <p:cNvSpPr/>
          <p:nvPr/>
        </p:nvSpPr>
        <p:spPr>
          <a:xfrm>
            <a:off x="375800" y="190607"/>
            <a:ext cx="8392403" cy="560674"/>
          </a:xfrm>
          <a:prstGeom prst="rect">
            <a:avLst/>
          </a:prstGeom>
          <a:solidFill>
            <a:srgbClr val="0835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8" name="Rectangle 7">
            <a:extLst>
              <a:ext uri="{FF2B5EF4-FFF2-40B4-BE49-F238E27FC236}">
                <a16:creationId xmlns:a16="http://schemas.microsoft.com/office/drawing/2014/main" id="{7AC0A924-8196-B6F5-DE45-96CCB20B6C80}"/>
              </a:ext>
            </a:extLst>
          </p:cNvPr>
          <p:cNvSpPr/>
          <p:nvPr/>
        </p:nvSpPr>
        <p:spPr>
          <a:xfrm rot="18909062">
            <a:off x="704230" y="631934"/>
            <a:ext cx="211345" cy="211345"/>
          </a:xfrm>
          <a:prstGeom prst="rect">
            <a:avLst/>
          </a:prstGeom>
          <a:solidFill>
            <a:srgbClr val="0835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10" name="Rectangle 9">
            <a:extLst>
              <a:ext uri="{FF2B5EF4-FFF2-40B4-BE49-F238E27FC236}">
                <a16:creationId xmlns:a16="http://schemas.microsoft.com/office/drawing/2014/main" id="{B470E670-5467-B05E-1723-9494B2F92220}"/>
              </a:ext>
            </a:extLst>
          </p:cNvPr>
          <p:cNvSpPr/>
          <p:nvPr/>
        </p:nvSpPr>
        <p:spPr>
          <a:xfrm>
            <a:off x="375800" y="183358"/>
            <a:ext cx="8392403" cy="498598"/>
          </a:xfrm>
          <a:prstGeom prst="rect">
            <a:avLst/>
          </a:prstGeom>
          <a:solidFill>
            <a:srgbClr val="007D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12" name="TextBox 11">
            <a:extLst>
              <a:ext uri="{FF2B5EF4-FFF2-40B4-BE49-F238E27FC236}">
                <a16:creationId xmlns:a16="http://schemas.microsoft.com/office/drawing/2014/main" id="{39F5DAEE-CED3-C403-2CC0-A61D7D807B5B}"/>
              </a:ext>
            </a:extLst>
          </p:cNvPr>
          <p:cNvSpPr txBox="1"/>
          <p:nvPr/>
        </p:nvSpPr>
        <p:spPr>
          <a:xfrm>
            <a:off x="512600" y="270692"/>
            <a:ext cx="6792768" cy="400110"/>
          </a:xfrm>
          <a:prstGeom prst="rect">
            <a:avLst/>
          </a:prstGeom>
          <a:noFill/>
        </p:spPr>
        <p:txBody>
          <a:bodyPr wrap="square" rtlCol="0">
            <a:spAutoFit/>
          </a:bodyPr>
          <a:lstStyle/>
          <a:p>
            <a:r>
              <a:rPr lang="en-US" sz="2000" b="1" dirty="0">
                <a:solidFill>
                  <a:schemeClr val="bg1"/>
                </a:solidFill>
                <a:latin typeface="Arial" panose="020B0604020202020204" pitchFamily="34" charset="0"/>
                <a:cs typeface="Arial" panose="020B0604020202020204" pitchFamily="34" charset="0"/>
              </a:rPr>
              <a:t>All Drivers </a:t>
            </a:r>
            <a:r>
              <a:rPr lang="en-US" sz="2000" b="1" u="sng" dirty="0">
                <a:solidFill>
                  <a:schemeClr val="bg1"/>
                </a:solidFill>
                <a:latin typeface="Arial" panose="020B0604020202020204" pitchFamily="34" charset="0"/>
                <a:cs typeface="Arial" panose="020B0604020202020204" pitchFamily="34" charset="0"/>
              </a:rPr>
              <a:t>MUST</a:t>
            </a:r>
            <a:r>
              <a:rPr lang="en-US" sz="2000" b="1" dirty="0">
                <a:solidFill>
                  <a:schemeClr val="bg1"/>
                </a:solidFill>
                <a:latin typeface="Arial" panose="020B0604020202020204" pitchFamily="34" charset="0"/>
                <a:cs typeface="Arial" panose="020B0604020202020204" pitchFamily="34" charset="0"/>
              </a:rPr>
              <a:t> Obtain CDL License by December 31</a:t>
            </a:r>
          </a:p>
        </p:txBody>
      </p:sp>
      <p:pic>
        <p:nvPicPr>
          <p:cNvPr id="14" name="Picture 13" descr="A picture containing text, clipart&#10;&#10;Description automatically generated">
            <a:extLst>
              <a:ext uri="{FF2B5EF4-FFF2-40B4-BE49-F238E27FC236}">
                <a16:creationId xmlns:a16="http://schemas.microsoft.com/office/drawing/2014/main" id="{75B79C3B-5B50-BC29-4A0D-124E332491A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80391" y="314116"/>
            <a:ext cx="885392" cy="197632"/>
          </a:xfrm>
          <a:prstGeom prst="rect">
            <a:avLst/>
          </a:prstGeom>
        </p:spPr>
      </p:pic>
      <p:sp>
        <p:nvSpPr>
          <p:cNvPr id="16" name="TextBox 15">
            <a:extLst>
              <a:ext uri="{FF2B5EF4-FFF2-40B4-BE49-F238E27FC236}">
                <a16:creationId xmlns:a16="http://schemas.microsoft.com/office/drawing/2014/main" id="{2D3AD07C-7955-0719-F0F3-6C68B7DE7201}"/>
              </a:ext>
            </a:extLst>
          </p:cNvPr>
          <p:cNvSpPr txBox="1"/>
          <p:nvPr/>
        </p:nvSpPr>
        <p:spPr>
          <a:xfrm>
            <a:off x="675588" y="959578"/>
            <a:ext cx="7573677" cy="2185214"/>
          </a:xfrm>
          <a:prstGeom prst="rect">
            <a:avLst/>
          </a:prstGeom>
          <a:noFill/>
        </p:spPr>
        <p:txBody>
          <a:bodyPr wrap="square" lIns="91440" tIns="45720" rIns="91440" bIns="45720" anchor="t">
            <a:spAutoFit/>
          </a:bodyPr>
          <a:lstStyle/>
          <a:p>
            <a:r>
              <a:rPr lang="en-US" b="1" u="sng" dirty="0">
                <a:latin typeface="Arial" panose="020B0604020202020204" pitchFamily="34" charset="0"/>
                <a:cs typeface="Arial" panose="020B0604020202020204" pitchFamily="34" charset="0"/>
              </a:rPr>
              <a:t>All PODS non-CDL drivers are required to obtain a Commercial Driver’s License (CDL) by the end of the year.</a:t>
            </a:r>
          </a:p>
          <a:p>
            <a:endParaRPr lang="en-US" b="1" u="sng" dirty="0">
              <a:latin typeface="Arial" panose="020B0604020202020204" pitchFamily="34" charset="0"/>
              <a:cs typeface="Arial" panose="020B0604020202020204" pitchFamily="34" charset="0"/>
            </a:endParaRPr>
          </a:p>
          <a:p>
            <a:pPr>
              <a:spcAft>
                <a:spcPts val="600"/>
              </a:spcAft>
            </a:pPr>
            <a:r>
              <a:rPr lang="en-US" b="1" dirty="0">
                <a:solidFill>
                  <a:srgbClr val="007DB8"/>
                </a:solidFill>
                <a:latin typeface="Arial" panose="020B0604020202020204" pitchFamily="34" charset="0"/>
                <a:cs typeface="Arial" panose="020B0604020202020204" pitchFamily="34" charset="0"/>
              </a:rPr>
              <a:t>How PODS Helps</a:t>
            </a:r>
          </a:p>
          <a:p>
            <a:pPr marL="285750" lvl="0" indent="-285750">
              <a:spcAft>
                <a:spcPts val="600"/>
              </a:spcAft>
              <a:buClr>
                <a:srgbClr val="007DB8"/>
              </a:buClr>
              <a:buFont typeface="Wingdings" panose="05000000000000000000" pitchFamily="2" charset="2"/>
              <a:buChar char="§"/>
            </a:pPr>
            <a:r>
              <a:rPr lang="en-US" dirty="0">
                <a:latin typeface="Arial" panose="020B0604020202020204" pitchFamily="34" charset="0"/>
                <a:cs typeface="Arial" panose="020B0604020202020204" pitchFamily="34" charset="0"/>
              </a:rPr>
              <a:t>PODS will cover </a:t>
            </a:r>
            <a:r>
              <a:rPr lang="en-US" b="1" dirty="0">
                <a:latin typeface="Arial" panose="020B0604020202020204" pitchFamily="34" charset="0"/>
                <a:cs typeface="Arial" panose="020B0604020202020204" pitchFamily="34" charset="0"/>
              </a:rPr>
              <a:t>Class B CDL </a:t>
            </a:r>
            <a:r>
              <a:rPr lang="en-US" dirty="0">
                <a:latin typeface="Arial" panose="020B0604020202020204" pitchFamily="34" charset="0"/>
                <a:cs typeface="Arial" panose="020B0604020202020204" pitchFamily="34" charset="0"/>
              </a:rPr>
              <a:t>training costs up to $3,650 per driver</a:t>
            </a:r>
          </a:p>
          <a:p>
            <a:pPr marL="285750" indent="-285750">
              <a:spcAft>
                <a:spcPts val="600"/>
              </a:spcAft>
              <a:buClr>
                <a:srgbClr val="007DB8"/>
              </a:buClr>
              <a:buFont typeface="Wingdings" panose="05000000000000000000" pitchFamily="2" charset="2"/>
              <a:buChar char="§"/>
            </a:pPr>
            <a:r>
              <a:rPr lang="en-US" b="1" dirty="0">
                <a:latin typeface="Arial" panose="020B0604020202020204" pitchFamily="34" charset="0"/>
                <a:cs typeface="Arial" panose="020B0604020202020204" pitchFamily="34" charset="0"/>
              </a:rPr>
              <a:t>Rate increase </a:t>
            </a:r>
            <a:r>
              <a:rPr lang="en-US" dirty="0">
                <a:latin typeface="Arial" panose="020B0604020202020204" pitchFamily="34" charset="0"/>
                <a:cs typeface="Arial" panose="020B0604020202020204" pitchFamily="34" charset="0"/>
              </a:rPr>
              <a:t>to CDL rate will be applied upon completion and verification of the driver’s license</a:t>
            </a:r>
          </a:p>
        </p:txBody>
      </p:sp>
      <p:pic>
        <p:nvPicPr>
          <p:cNvPr id="18" name="Picture 17" descr="Free Florida CDL Practice Tests – 2026 CDL Test Questions">
            <a:extLst>
              <a:ext uri="{FF2B5EF4-FFF2-40B4-BE49-F238E27FC236}">
                <a16:creationId xmlns:a16="http://schemas.microsoft.com/office/drawing/2014/main" id="{288D7011-D82E-6457-0541-923048D4E29D}"/>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616979" y="3491105"/>
            <a:ext cx="3910042" cy="2385178"/>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1D5BD034-714B-8158-C8CA-5B01FFE3FDF0}"/>
              </a:ext>
            </a:extLst>
          </p:cNvPr>
          <p:cNvSpPr txBox="1"/>
          <p:nvPr/>
        </p:nvSpPr>
        <p:spPr>
          <a:xfrm>
            <a:off x="675589" y="6293500"/>
            <a:ext cx="7750656" cy="307777"/>
          </a:xfrm>
          <a:prstGeom prst="rect">
            <a:avLst/>
          </a:prstGeom>
          <a:noFill/>
        </p:spPr>
        <p:txBody>
          <a:bodyPr wrap="square">
            <a:spAutoFit/>
          </a:bodyPr>
          <a:lstStyle/>
          <a:p>
            <a:pPr algn="ctr"/>
            <a:r>
              <a:rPr lang="en-US" sz="1400" i="1" dirty="0">
                <a:latin typeface="Arial" panose="020B0604020202020204" pitchFamily="34" charset="0"/>
                <a:cs typeface="Arial" panose="020B0604020202020204" pitchFamily="34" charset="0"/>
              </a:rPr>
              <a:t>Please contact your market manager with any further questions.</a:t>
            </a:r>
          </a:p>
        </p:txBody>
      </p:sp>
    </p:spTree>
    <p:extLst>
      <p:ext uri="{BB962C8B-B14F-4D97-AF65-F5344CB8AC3E}">
        <p14:creationId xmlns:p14="http://schemas.microsoft.com/office/powerpoint/2010/main" val="22631964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3A5923-B0AF-9E33-6D30-B0D09E19A3C7}"/>
            </a:ext>
          </a:extLst>
        </p:cNvPr>
        <p:cNvGrpSpPr/>
        <p:nvPr/>
      </p:nvGrpSpPr>
      <p:grpSpPr>
        <a:xfrm>
          <a:off x="0" y="0"/>
          <a:ext cx="0" cy="0"/>
          <a:chOff x="0" y="0"/>
          <a:chExt cx="0" cy="0"/>
        </a:xfrm>
      </p:grpSpPr>
      <p:sp>
        <p:nvSpPr>
          <p:cNvPr id="35" name="TextBox 34">
            <a:extLst>
              <a:ext uri="{FF2B5EF4-FFF2-40B4-BE49-F238E27FC236}">
                <a16:creationId xmlns:a16="http://schemas.microsoft.com/office/drawing/2014/main" id="{B5B8993D-EE3A-733E-EF5E-16EFA1E991C3}"/>
              </a:ext>
            </a:extLst>
          </p:cNvPr>
          <p:cNvSpPr txBox="1"/>
          <p:nvPr/>
        </p:nvSpPr>
        <p:spPr>
          <a:xfrm>
            <a:off x="660460" y="947699"/>
            <a:ext cx="7841702" cy="2246769"/>
          </a:xfrm>
          <a:prstGeom prst="rect">
            <a:avLst/>
          </a:prstGeom>
          <a:noFill/>
          <a:ln>
            <a:noFill/>
          </a:ln>
        </p:spPr>
        <p:txBody>
          <a:bodyPr wrap="square" rtlCol="0">
            <a:spAutoFit/>
          </a:bodyPr>
          <a:lstStyle/>
          <a:p>
            <a:pPr algn="ctr"/>
            <a:r>
              <a:rPr lang="en-US" sz="2000" dirty="0">
                <a:latin typeface="Open Sans" panose="020B0606030504020204" pitchFamily="34" charset="0"/>
                <a:ea typeface="Open Sans" panose="020B0606030504020204" pitchFamily="34" charset="0"/>
                <a:cs typeface="Open Sans" panose="020B0606030504020204" pitchFamily="34" charset="0"/>
              </a:rPr>
              <a:t>As a reminder, horn is primarily a safety device, and its misuse can contribute to road rage and unsafe driving conditions. The horn is intended to be used only while your vehicle is moving and when you need to warn other road users of your presence.</a:t>
            </a:r>
          </a:p>
          <a:p>
            <a:pPr algn="ctr"/>
            <a:endParaRPr lang="en-US" sz="2000" dirty="0">
              <a:latin typeface="Open Sans" panose="020B0606030504020204" pitchFamily="34" charset="0"/>
              <a:ea typeface="Open Sans" panose="020B0606030504020204" pitchFamily="34" charset="0"/>
              <a:cs typeface="Open Sans" panose="020B0606030504020204" pitchFamily="34" charset="0"/>
            </a:endParaRPr>
          </a:p>
          <a:p>
            <a:pPr algn="ctr"/>
            <a:r>
              <a:rPr lang="en-US" sz="2000" dirty="0">
                <a:latin typeface="Open Sans" panose="020B0606030504020204" pitchFamily="34" charset="0"/>
                <a:ea typeface="Open Sans" panose="020B0606030504020204" pitchFamily="34" charset="0"/>
                <a:cs typeface="Open Sans" panose="020B0606030504020204" pitchFamily="34" charset="0"/>
              </a:rPr>
              <a:t>In most states, using your horn aggressively or to express frustration </a:t>
            </a:r>
            <a:r>
              <a:rPr lang="en-US" sz="2000" b="1" dirty="0">
                <a:latin typeface="Open Sans" panose="020B0606030504020204" pitchFamily="34" charset="0"/>
                <a:ea typeface="Open Sans" panose="020B0606030504020204" pitchFamily="34" charset="0"/>
                <a:cs typeface="Open Sans" panose="020B0606030504020204" pitchFamily="34" charset="0"/>
              </a:rPr>
              <a:t>is not permitted</a:t>
            </a:r>
            <a:r>
              <a:rPr lang="en-US" sz="2000" dirty="0">
                <a:latin typeface="Open Sans" panose="020B0606030504020204" pitchFamily="34" charset="0"/>
                <a:ea typeface="Open Sans" panose="020B0606030504020204" pitchFamily="34" charset="0"/>
                <a:cs typeface="Open Sans" panose="020B0606030504020204" pitchFamily="34" charset="0"/>
              </a:rPr>
              <a:t>.</a:t>
            </a:r>
          </a:p>
        </p:txBody>
      </p:sp>
      <p:sp>
        <p:nvSpPr>
          <p:cNvPr id="37" name="Rectangle 36">
            <a:extLst>
              <a:ext uri="{FF2B5EF4-FFF2-40B4-BE49-F238E27FC236}">
                <a16:creationId xmlns:a16="http://schemas.microsoft.com/office/drawing/2014/main" id="{75FC0154-4CD9-2607-0315-04C8F9BBB8B7}"/>
              </a:ext>
            </a:extLst>
          </p:cNvPr>
          <p:cNvSpPr/>
          <p:nvPr/>
        </p:nvSpPr>
        <p:spPr>
          <a:xfrm>
            <a:off x="375800" y="187629"/>
            <a:ext cx="8392403" cy="6469228"/>
          </a:xfrm>
          <a:prstGeom prst="rect">
            <a:avLst/>
          </a:prstGeom>
          <a:noFill/>
          <a:ln w="28575">
            <a:solidFill>
              <a:srgbClr val="007D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40" name="Rectangle 39">
            <a:extLst>
              <a:ext uri="{FF2B5EF4-FFF2-40B4-BE49-F238E27FC236}">
                <a16:creationId xmlns:a16="http://schemas.microsoft.com/office/drawing/2014/main" id="{FBC1A49C-2C87-60B5-20DA-59B454F723A2}"/>
              </a:ext>
            </a:extLst>
          </p:cNvPr>
          <p:cNvSpPr/>
          <p:nvPr/>
        </p:nvSpPr>
        <p:spPr>
          <a:xfrm>
            <a:off x="375800" y="190607"/>
            <a:ext cx="8392403" cy="560674"/>
          </a:xfrm>
          <a:prstGeom prst="rect">
            <a:avLst/>
          </a:prstGeom>
          <a:solidFill>
            <a:srgbClr val="0835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41" name="Rectangle 40">
            <a:extLst>
              <a:ext uri="{FF2B5EF4-FFF2-40B4-BE49-F238E27FC236}">
                <a16:creationId xmlns:a16="http://schemas.microsoft.com/office/drawing/2014/main" id="{6624CA17-DDA7-6BB3-BC76-0D4BF2F9EE04}"/>
              </a:ext>
            </a:extLst>
          </p:cNvPr>
          <p:cNvSpPr/>
          <p:nvPr/>
        </p:nvSpPr>
        <p:spPr>
          <a:xfrm rot="18909062">
            <a:off x="704230" y="631934"/>
            <a:ext cx="211345" cy="211345"/>
          </a:xfrm>
          <a:prstGeom prst="rect">
            <a:avLst/>
          </a:prstGeom>
          <a:solidFill>
            <a:srgbClr val="0835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42" name="Rectangle 41">
            <a:extLst>
              <a:ext uri="{FF2B5EF4-FFF2-40B4-BE49-F238E27FC236}">
                <a16:creationId xmlns:a16="http://schemas.microsoft.com/office/drawing/2014/main" id="{6A5D293D-ABD2-D391-E045-308B1FF09EB5}"/>
              </a:ext>
            </a:extLst>
          </p:cNvPr>
          <p:cNvSpPr/>
          <p:nvPr/>
        </p:nvSpPr>
        <p:spPr>
          <a:xfrm>
            <a:off x="375800" y="183358"/>
            <a:ext cx="8392403" cy="498598"/>
          </a:xfrm>
          <a:prstGeom prst="rect">
            <a:avLst/>
          </a:prstGeom>
          <a:solidFill>
            <a:srgbClr val="007D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44" name="TextBox 43">
            <a:extLst>
              <a:ext uri="{FF2B5EF4-FFF2-40B4-BE49-F238E27FC236}">
                <a16:creationId xmlns:a16="http://schemas.microsoft.com/office/drawing/2014/main" id="{54DED145-EBA3-BD5D-7BDA-8821E55B87BA}"/>
              </a:ext>
            </a:extLst>
          </p:cNvPr>
          <p:cNvSpPr txBox="1"/>
          <p:nvPr/>
        </p:nvSpPr>
        <p:spPr>
          <a:xfrm>
            <a:off x="512600" y="270692"/>
            <a:ext cx="6511697" cy="400110"/>
          </a:xfrm>
          <a:prstGeom prst="rect">
            <a:avLst/>
          </a:prstGeom>
          <a:noFill/>
        </p:spPr>
        <p:txBody>
          <a:bodyPr wrap="square" rtlCol="0">
            <a:spAutoFit/>
          </a:bodyPr>
          <a:lstStyle/>
          <a:p>
            <a:r>
              <a:rPr lang="en-US" sz="2000" b="1" dirty="0">
                <a:solidFill>
                  <a:schemeClr val="bg1"/>
                </a:solidFill>
                <a:latin typeface="Arial" panose="020B0604020202020204" pitchFamily="34" charset="0"/>
                <a:cs typeface="Arial" panose="020B0604020202020204" pitchFamily="34" charset="0"/>
              </a:rPr>
              <a:t>Frustrated? Your Air Horn Won’t Help</a:t>
            </a:r>
          </a:p>
        </p:txBody>
      </p:sp>
      <p:pic>
        <p:nvPicPr>
          <p:cNvPr id="47" name="Picture 46" descr="A picture containing text, clipart&#10;&#10;Description automatically generated">
            <a:extLst>
              <a:ext uri="{FF2B5EF4-FFF2-40B4-BE49-F238E27FC236}">
                <a16:creationId xmlns:a16="http://schemas.microsoft.com/office/drawing/2014/main" id="{60CB4D64-1A84-CDFB-3317-2608C8B26AF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80391" y="314116"/>
            <a:ext cx="885392" cy="197632"/>
          </a:xfrm>
          <a:prstGeom prst="rect">
            <a:avLst/>
          </a:prstGeom>
        </p:spPr>
      </p:pic>
      <p:pic>
        <p:nvPicPr>
          <p:cNvPr id="3" name="Picture 2">
            <a:extLst>
              <a:ext uri="{FF2B5EF4-FFF2-40B4-BE49-F238E27FC236}">
                <a16:creationId xmlns:a16="http://schemas.microsoft.com/office/drawing/2014/main" id="{0A41DE7A-91AC-BFEE-6A9E-C7DD9E2C94E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171476" y="3525138"/>
            <a:ext cx="2743200" cy="2743200"/>
          </a:xfrm>
          <a:prstGeom prst="rect">
            <a:avLst/>
          </a:prstGeom>
        </p:spPr>
      </p:pic>
      <p:pic>
        <p:nvPicPr>
          <p:cNvPr id="10" name="Picture 9">
            <a:extLst>
              <a:ext uri="{FF2B5EF4-FFF2-40B4-BE49-F238E27FC236}">
                <a16:creationId xmlns:a16="http://schemas.microsoft.com/office/drawing/2014/main" id="{699F25B4-78EB-4E50-A1C7-05984B8ACBB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171476" y="3525138"/>
            <a:ext cx="2743200" cy="2743200"/>
          </a:xfrm>
          <a:prstGeom prst="rect">
            <a:avLst/>
          </a:prstGeom>
        </p:spPr>
      </p:pic>
    </p:spTree>
    <p:extLst>
      <p:ext uri="{BB962C8B-B14F-4D97-AF65-F5344CB8AC3E}">
        <p14:creationId xmlns:p14="http://schemas.microsoft.com/office/powerpoint/2010/main" val="28056641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62CD90-459B-4FBE-80E4-C1F2CF572FFF}"/>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C5900A79-BE2E-494C-877B-6257DA552110}"/>
              </a:ext>
            </a:extLst>
          </p:cNvPr>
          <p:cNvSpPr/>
          <p:nvPr/>
        </p:nvSpPr>
        <p:spPr>
          <a:xfrm>
            <a:off x="375800" y="4021714"/>
            <a:ext cx="8392400" cy="2074606"/>
          </a:xfrm>
          <a:prstGeom prst="rect">
            <a:avLst/>
          </a:prstGeom>
          <a:solidFill>
            <a:srgbClr val="D4E9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AE8D456F-1A29-3997-6E0E-C321DF64BB2C}"/>
              </a:ext>
            </a:extLst>
          </p:cNvPr>
          <p:cNvSpPr txBox="1"/>
          <p:nvPr/>
        </p:nvSpPr>
        <p:spPr>
          <a:xfrm>
            <a:off x="660459" y="1017711"/>
            <a:ext cx="3911540" cy="1631216"/>
          </a:xfrm>
          <a:prstGeom prst="rect">
            <a:avLst/>
          </a:prstGeom>
          <a:noFill/>
          <a:ln>
            <a:noFill/>
          </a:ln>
        </p:spPr>
        <p:txBody>
          <a:bodyPr wrap="square" rtlCol="0">
            <a:spAutoFit/>
          </a:bodyPr>
          <a:lstStyle/>
          <a:p>
            <a:r>
              <a:rPr lang="en-US" sz="2000" dirty="0">
                <a:latin typeface="Open Sans" panose="020B0606030504020204" pitchFamily="34" charset="0"/>
                <a:ea typeface="Open Sans" panose="020B0606030504020204" pitchFamily="34" charset="0"/>
                <a:cs typeface="Open Sans" panose="020B0606030504020204" pitchFamily="34" charset="0"/>
              </a:rPr>
              <a:t>Stopping or parking on the shoulder of an interstate may seem convenient, but it is one of the most dangerous places a CMV driver can stop.</a:t>
            </a:r>
          </a:p>
        </p:txBody>
      </p:sp>
      <p:sp>
        <p:nvSpPr>
          <p:cNvPr id="37" name="Rectangle 36">
            <a:extLst>
              <a:ext uri="{FF2B5EF4-FFF2-40B4-BE49-F238E27FC236}">
                <a16:creationId xmlns:a16="http://schemas.microsoft.com/office/drawing/2014/main" id="{A4754C8E-8724-3DE7-A9CB-EAEDE1EDA0EE}"/>
              </a:ext>
            </a:extLst>
          </p:cNvPr>
          <p:cNvSpPr/>
          <p:nvPr/>
        </p:nvSpPr>
        <p:spPr>
          <a:xfrm>
            <a:off x="375800" y="187629"/>
            <a:ext cx="8392403" cy="6469228"/>
          </a:xfrm>
          <a:prstGeom prst="rect">
            <a:avLst/>
          </a:prstGeom>
          <a:noFill/>
          <a:ln w="28575">
            <a:solidFill>
              <a:srgbClr val="007D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40" name="Rectangle 39">
            <a:extLst>
              <a:ext uri="{FF2B5EF4-FFF2-40B4-BE49-F238E27FC236}">
                <a16:creationId xmlns:a16="http://schemas.microsoft.com/office/drawing/2014/main" id="{FDC8495D-7982-5182-57E7-29A35D7D5D85}"/>
              </a:ext>
            </a:extLst>
          </p:cNvPr>
          <p:cNvSpPr/>
          <p:nvPr/>
        </p:nvSpPr>
        <p:spPr>
          <a:xfrm>
            <a:off x="375800" y="190607"/>
            <a:ext cx="8392403" cy="560674"/>
          </a:xfrm>
          <a:prstGeom prst="rect">
            <a:avLst/>
          </a:prstGeom>
          <a:solidFill>
            <a:srgbClr val="0835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41" name="Rectangle 40">
            <a:extLst>
              <a:ext uri="{FF2B5EF4-FFF2-40B4-BE49-F238E27FC236}">
                <a16:creationId xmlns:a16="http://schemas.microsoft.com/office/drawing/2014/main" id="{28F6669E-6284-8797-54DB-23B210083FAC}"/>
              </a:ext>
            </a:extLst>
          </p:cNvPr>
          <p:cNvSpPr/>
          <p:nvPr/>
        </p:nvSpPr>
        <p:spPr>
          <a:xfrm rot="18909062">
            <a:off x="704230" y="631934"/>
            <a:ext cx="211345" cy="211345"/>
          </a:xfrm>
          <a:prstGeom prst="rect">
            <a:avLst/>
          </a:prstGeom>
          <a:solidFill>
            <a:srgbClr val="0835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42" name="Rectangle 41">
            <a:extLst>
              <a:ext uri="{FF2B5EF4-FFF2-40B4-BE49-F238E27FC236}">
                <a16:creationId xmlns:a16="http://schemas.microsoft.com/office/drawing/2014/main" id="{F71960F9-AD13-3390-2E84-5958FB1FFDAE}"/>
              </a:ext>
            </a:extLst>
          </p:cNvPr>
          <p:cNvSpPr/>
          <p:nvPr/>
        </p:nvSpPr>
        <p:spPr>
          <a:xfrm>
            <a:off x="375800" y="183358"/>
            <a:ext cx="8392403" cy="498598"/>
          </a:xfrm>
          <a:prstGeom prst="rect">
            <a:avLst/>
          </a:prstGeom>
          <a:solidFill>
            <a:srgbClr val="007D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44" name="TextBox 43">
            <a:extLst>
              <a:ext uri="{FF2B5EF4-FFF2-40B4-BE49-F238E27FC236}">
                <a16:creationId xmlns:a16="http://schemas.microsoft.com/office/drawing/2014/main" id="{B16D52BD-56E5-DC80-6AAA-822F9436669B}"/>
              </a:ext>
            </a:extLst>
          </p:cNvPr>
          <p:cNvSpPr txBox="1"/>
          <p:nvPr/>
        </p:nvSpPr>
        <p:spPr>
          <a:xfrm>
            <a:off x="512600" y="270692"/>
            <a:ext cx="6511697" cy="400110"/>
          </a:xfrm>
          <a:prstGeom prst="rect">
            <a:avLst/>
          </a:prstGeom>
          <a:noFill/>
        </p:spPr>
        <p:txBody>
          <a:bodyPr wrap="square" rtlCol="0">
            <a:spAutoFit/>
          </a:bodyPr>
          <a:lstStyle/>
          <a:p>
            <a:r>
              <a:rPr lang="en-US" sz="2000" b="1" dirty="0">
                <a:solidFill>
                  <a:schemeClr val="bg1"/>
                </a:solidFill>
                <a:latin typeface="Arial" panose="020B0604020202020204" pitchFamily="34" charset="0"/>
                <a:cs typeface="Arial" panose="020B0604020202020204" pitchFamily="34" charset="0"/>
              </a:rPr>
              <a:t>Stopping On Interstate Warning</a:t>
            </a:r>
          </a:p>
        </p:txBody>
      </p:sp>
      <p:pic>
        <p:nvPicPr>
          <p:cNvPr id="47" name="Picture 46" descr="A picture containing text, clipart&#10;&#10;Description automatically generated">
            <a:extLst>
              <a:ext uri="{FF2B5EF4-FFF2-40B4-BE49-F238E27FC236}">
                <a16:creationId xmlns:a16="http://schemas.microsoft.com/office/drawing/2014/main" id="{3EF9C1AE-4D6B-02BE-49BD-3D7EF2ED383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80391" y="314116"/>
            <a:ext cx="885392" cy="197632"/>
          </a:xfrm>
          <a:prstGeom prst="rect">
            <a:avLst/>
          </a:prstGeom>
        </p:spPr>
      </p:pic>
      <p:sp>
        <p:nvSpPr>
          <p:cNvPr id="4" name="TextBox 3">
            <a:extLst>
              <a:ext uri="{FF2B5EF4-FFF2-40B4-BE49-F238E27FC236}">
                <a16:creationId xmlns:a16="http://schemas.microsoft.com/office/drawing/2014/main" id="{59D07DEB-D37F-6CED-F5D8-BDFFEF07A3F6}"/>
              </a:ext>
            </a:extLst>
          </p:cNvPr>
          <p:cNvSpPr txBox="1"/>
          <p:nvPr/>
        </p:nvSpPr>
        <p:spPr>
          <a:xfrm>
            <a:off x="808377" y="4199729"/>
            <a:ext cx="7527243" cy="1769715"/>
          </a:xfrm>
          <a:prstGeom prst="rect">
            <a:avLst/>
          </a:prstGeom>
          <a:noFill/>
        </p:spPr>
        <p:txBody>
          <a:bodyPr wrap="square">
            <a:spAutoFit/>
          </a:bodyPr>
          <a:lstStyle/>
          <a:p>
            <a:pPr marL="0" marR="0" algn="ctr">
              <a:lnSpc>
                <a:spcPct val="100000"/>
              </a:lnSpc>
              <a:spcAft>
                <a:spcPts val="600"/>
              </a:spcAft>
              <a:buNone/>
            </a:pPr>
            <a:r>
              <a:rPr lang="en-US" sz="2000" b="1" dirty="0">
                <a:effectLst/>
                <a:latin typeface="Open Sans" panose="020B0606030504020204" pitchFamily="34" charset="0"/>
                <a:ea typeface="Open Sans" panose="020B0606030504020204" pitchFamily="34" charset="0"/>
                <a:cs typeface="Open Sans" panose="020B0606030504020204" pitchFamily="34" charset="0"/>
              </a:rPr>
              <a:t>PODS Policy</a:t>
            </a:r>
          </a:p>
          <a:p>
            <a:pPr marL="0" marR="0" algn="ctr">
              <a:lnSpc>
                <a:spcPct val="100000"/>
              </a:lnSpc>
              <a:buNone/>
            </a:pPr>
            <a:r>
              <a:rPr lang="en-US" sz="1400" dirty="0">
                <a:latin typeface="Open Sans" panose="020B0606030504020204" pitchFamily="34" charset="0"/>
                <a:ea typeface="Open Sans" panose="020B0606030504020204" pitchFamily="34" charset="0"/>
                <a:cs typeface="Open Sans" panose="020B0606030504020204" pitchFamily="34" charset="0"/>
              </a:rPr>
              <a:t>U</a:t>
            </a:r>
            <a:r>
              <a:rPr lang="en-US" sz="1400" dirty="0">
                <a:effectLst/>
                <a:latin typeface="Open Sans" panose="020B0606030504020204" pitchFamily="34" charset="0"/>
                <a:ea typeface="Open Sans" panose="020B0606030504020204" pitchFamily="34" charset="0"/>
                <a:cs typeface="Open Sans" panose="020B0606030504020204" pitchFamily="34" charset="0"/>
              </a:rPr>
              <a:t>nless it is a true emergency, drivers must avoid stopping/parking on interstate shoulders and instead plan ahead to use designated rest areas, truck stops, or other approved locations.</a:t>
            </a:r>
          </a:p>
          <a:p>
            <a:pPr marL="0" marR="0" algn="ctr">
              <a:lnSpc>
                <a:spcPct val="100000"/>
              </a:lnSpc>
              <a:buNone/>
            </a:pPr>
            <a:endParaRPr lang="en-US" sz="1400" dirty="0">
              <a:latin typeface="Open Sans" panose="020B0606030504020204" pitchFamily="34" charset="0"/>
              <a:ea typeface="Open Sans" panose="020B0606030504020204" pitchFamily="34" charset="0"/>
              <a:cs typeface="Open Sans" panose="020B0606030504020204" pitchFamily="34" charset="0"/>
            </a:endParaRPr>
          </a:p>
          <a:p>
            <a:pPr marL="0" marR="0" algn="ctr">
              <a:lnSpc>
                <a:spcPct val="100000"/>
              </a:lnSpc>
              <a:buNone/>
            </a:pPr>
            <a:r>
              <a:rPr lang="en-US" sz="1400" dirty="0">
                <a:effectLst/>
                <a:latin typeface="Open Sans" panose="020B0606030504020204" pitchFamily="34" charset="0"/>
                <a:ea typeface="Open Sans" panose="020B0606030504020204" pitchFamily="34" charset="0"/>
                <a:cs typeface="Open Sans" panose="020B0606030504020204" pitchFamily="34" charset="0"/>
              </a:rPr>
              <a:t>Making the extra effort to find a safe parking location protects you, your vehicle, and everyone sharing the road.</a:t>
            </a:r>
          </a:p>
        </p:txBody>
      </p:sp>
      <p:pic>
        <p:nvPicPr>
          <p:cNvPr id="5" name="Picture 4" descr="One of America's Longest Highways Is Almost Empty Today">
            <a:extLst>
              <a:ext uri="{FF2B5EF4-FFF2-40B4-BE49-F238E27FC236}">
                <a16:creationId xmlns:a16="http://schemas.microsoft.com/office/drawing/2014/main" id="{42080FC3-2179-5672-32B2-800F68B96AA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856658" y="945855"/>
            <a:ext cx="3150037" cy="1771896"/>
          </a:xfrm>
          <a:prstGeom prst="rect">
            <a:avLst/>
          </a:prstGeom>
        </p:spPr>
      </p:pic>
      <p:sp>
        <p:nvSpPr>
          <p:cNvPr id="7" name="TextBox 6">
            <a:extLst>
              <a:ext uri="{FF2B5EF4-FFF2-40B4-BE49-F238E27FC236}">
                <a16:creationId xmlns:a16="http://schemas.microsoft.com/office/drawing/2014/main" id="{20892648-0126-CB3E-78CD-7E8C437CC8A9}"/>
              </a:ext>
            </a:extLst>
          </p:cNvPr>
          <p:cNvSpPr txBox="1"/>
          <p:nvPr/>
        </p:nvSpPr>
        <p:spPr>
          <a:xfrm>
            <a:off x="660458" y="2733503"/>
            <a:ext cx="7805115" cy="1015663"/>
          </a:xfrm>
          <a:prstGeom prst="rect">
            <a:avLst/>
          </a:prstGeom>
          <a:noFill/>
        </p:spPr>
        <p:txBody>
          <a:bodyPr wrap="square">
            <a:spAutoFit/>
          </a:bodyPr>
          <a:lstStyle/>
          <a:p>
            <a:r>
              <a:rPr lang="en-US" sz="2000" dirty="0">
                <a:latin typeface="Open Sans" panose="020B0606030504020204" pitchFamily="34" charset="0"/>
                <a:ea typeface="Open Sans" panose="020B0606030504020204" pitchFamily="34" charset="0"/>
                <a:cs typeface="Open Sans" panose="020B0606030504020204" pitchFamily="34" charset="0"/>
              </a:rPr>
              <a:t>Traffic is moving at highway speeds, and distracted, fatigued, or impaired motorists can drift onto the shoulder with little warning.</a:t>
            </a:r>
          </a:p>
        </p:txBody>
      </p:sp>
    </p:spTree>
    <p:extLst>
      <p:ext uri="{BB962C8B-B14F-4D97-AF65-F5344CB8AC3E}">
        <p14:creationId xmlns:p14="http://schemas.microsoft.com/office/powerpoint/2010/main" val="82381649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PODS">
  <a:themeElements>
    <a:clrScheme name="PODS 09_21_2021">
      <a:dk1>
        <a:srgbClr val="3C3C3C"/>
      </a:dk1>
      <a:lt1>
        <a:srgbClr val="FFFFFF"/>
      </a:lt1>
      <a:dk2>
        <a:srgbClr val="083444"/>
      </a:dk2>
      <a:lt2>
        <a:srgbClr val="D3E9E6"/>
      </a:lt2>
      <a:accent1>
        <a:srgbClr val="0080BB"/>
      </a:accent1>
      <a:accent2>
        <a:srgbClr val="CE202F"/>
      </a:accent2>
      <a:accent3>
        <a:srgbClr val="ED7D30"/>
      </a:accent3>
      <a:accent4>
        <a:srgbClr val="70AD47"/>
      </a:accent4>
      <a:accent5>
        <a:srgbClr val="FFC000"/>
      </a:accent5>
      <a:accent6>
        <a:srgbClr val="8A038F"/>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DS" id="{D0FACB68-591E-EF4C-BE81-60884C617A55}" vid="{64AAA5A8-D655-6648-91FA-8C54157EE2F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A179BFA7154744CA6591099AF888301" ma:contentTypeVersion="17" ma:contentTypeDescription="Create a new document." ma:contentTypeScope="" ma:versionID="ab42cba6392b35d17b64f9a89ccf088e">
  <xsd:schema xmlns:xsd="http://www.w3.org/2001/XMLSchema" xmlns:xs="http://www.w3.org/2001/XMLSchema" xmlns:p="http://schemas.microsoft.com/office/2006/metadata/properties" xmlns:ns3="f0084ec9-6eed-4194-8cc2-8e4a628da7c0" xmlns:ns4="117817fc-c12c-452f-829e-653ecf030796" targetNamespace="http://schemas.microsoft.com/office/2006/metadata/properties" ma:root="true" ma:fieldsID="118650170db565aa3485f683874da283" ns3:_="" ns4:_="">
    <xsd:import namespace="f0084ec9-6eed-4194-8cc2-8e4a628da7c0"/>
    <xsd:import namespace="117817fc-c12c-452f-829e-653ecf030796"/>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GenerationTime" minOccurs="0"/>
                <xsd:element ref="ns3:MediaServiceEventHashCode" minOccurs="0"/>
                <xsd:element ref="ns3:MediaServiceOCR" minOccurs="0"/>
                <xsd:element ref="ns3:_activity" minOccurs="0"/>
                <xsd:element ref="ns3:MediaServiceDateTaken" minOccurs="0"/>
                <xsd:element ref="ns3:MediaLengthInSeconds" minOccurs="0"/>
                <xsd:element ref="ns3:MediaServiceObjectDetectorVersions" minOccurs="0"/>
                <xsd:element ref="ns3:MediaServiceSystemTags" minOccurs="0"/>
                <xsd:element ref="ns3:MediaServiceLocation"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0084ec9-6eed-4194-8cc2-8e4a628da7c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_activity" ma:index="17" nillable="true" ma:displayName="_activity" ma:hidden="true" ma:internalName="_activity">
      <xsd:simpleType>
        <xsd:restriction base="dms:Note"/>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ystemTags" ma:index="21" nillable="true" ma:displayName="MediaServiceSystemTags" ma:hidden="true" ma:internalName="MediaServiceSystemTag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17817fc-c12c-452f-829e-653ecf030796"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f0084ec9-6eed-4194-8cc2-8e4a628da7c0" xsi:nil="true"/>
  </documentManagement>
</p:properties>
</file>

<file path=customXml/itemProps1.xml><?xml version="1.0" encoding="utf-8"?>
<ds:datastoreItem xmlns:ds="http://schemas.openxmlformats.org/officeDocument/2006/customXml" ds:itemID="{90DAE7E6-DA0D-471F-87CF-4BD3B853EE91}">
  <ds:schemaRefs>
    <ds:schemaRef ds:uri="117817fc-c12c-452f-829e-653ecf030796"/>
    <ds:schemaRef ds:uri="f0084ec9-6eed-4194-8cc2-8e4a628da7c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B39F45A1-E9A6-41A5-A1A4-CDDB4DEDFB8D}">
  <ds:schemaRefs>
    <ds:schemaRef ds:uri="http://schemas.microsoft.com/sharepoint/v3/contenttype/forms"/>
  </ds:schemaRefs>
</ds:datastoreItem>
</file>

<file path=customXml/itemProps3.xml><?xml version="1.0" encoding="utf-8"?>
<ds:datastoreItem xmlns:ds="http://schemas.openxmlformats.org/officeDocument/2006/customXml" ds:itemID="{497CFA59-F238-45E8-B97C-65320B7DABAB}">
  <ds:schemaRefs>
    <ds:schemaRef ds:uri="http://schemas.microsoft.com/office/2006/documentManagement/types"/>
    <ds:schemaRef ds:uri="117817fc-c12c-452f-829e-653ecf030796"/>
    <ds:schemaRef ds:uri="http://purl.org/dc/elements/1.1/"/>
    <ds:schemaRef ds:uri="http://schemas.microsoft.com/office/infopath/2007/PartnerControls"/>
    <ds:schemaRef ds:uri="http://schemas.microsoft.com/office/2006/metadata/properties"/>
    <ds:schemaRef ds:uri="http://purl.org/dc/dcmitype/"/>
    <ds:schemaRef ds:uri="f0084ec9-6eed-4194-8cc2-8e4a628da7c0"/>
    <ds:schemaRef ds:uri="http://www.w3.org/XML/1998/namespace"/>
    <ds:schemaRef ds:uri="http://schemas.openxmlformats.org/package/2006/metadata/core-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emplate>Office Theme</Template>
  <TotalTime>16192</TotalTime>
  <Words>1269</Words>
  <Application>Microsoft Office PowerPoint</Application>
  <PresentationFormat>On-screen Show (4:3)</PresentationFormat>
  <Paragraphs>133</Paragraphs>
  <Slides>15</Slides>
  <Notes>11</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15</vt:i4>
      </vt:variant>
    </vt:vector>
  </HeadingPairs>
  <TitlesOfParts>
    <vt:vector size="24" baseType="lpstr">
      <vt:lpstr>Arial</vt:lpstr>
      <vt:lpstr>Calibri</vt:lpstr>
      <vt:lpstr>Calibri Light</vt:lpstr>
      <vt:lpstr>Courier New</vt:lpstr>
      <vt:lpstr>Open Sans</vt:lpstr>
      <vt:lpstr>STIXGeneral-Regular</vt:lpstr>
      <vt:lpstr>Wingdings</vt:lpstr>
      <vt:lpstr>Office Theme</vt:lpstr>
      <vt:lpstr>PODS</vt:lpstr>
      <vt:lpstr>October Huddle</vt:lpstr>
      <vt:lpstr>All Associates</vt:lpstr>
      <vt:lpstr>PowerPoint Presentation</vt:lpstr>
      <vt:lpstr>PowerPoint Presentation</vt:lpstr>
      <vt:lpstr>PowerPoint Presentation</vt:lpstr>
      <vt:lpstr>PowerPoint Presentation</vt:lpstr>
      <vt:lpstr>PowerPoint Presentation</vt:lpstr>
      <vt:lpstr>PowerPoint Presentation</vt:lpstr>
      <vt:lpstr>Drivers</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Parking Lot</dc:title>
  <dc:creator>Robin McGowan</dc:creator>
  <cp:lastModifiedBy>Taylor Jenkins</cp:lastModifiedBy>
  <cp:revision>16</cp:revision>
  <cp:lastPrinted>2024-12-02T14:47:09Z</cp:lastPrinted>
  <dcterms:created xsi:type="dcterms:W3CDTF">2022-10-19T14:39:50Z</dcterms:created>
  <dcterms:modified xsi:type="dcterms:W3CDTF">2026-10-12T17:35:20Z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0x010100DA179BFA7154744CA6591099AF888301</vt:lpwstr>
  </property>
</Properties>
</file>