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6" r:id="rId5"/>
  </p:sldMasterIdLst>
  <p:notesMasterIdLst>
    <p:notesMasterId r:id="rId25"/>
  </p:notesMasterIdLst>
  <p:sldIdLst>
    <p:sldId id="548" r:id="rId6"/>
    <p:sldId id="534" r:id="rId7"/>
    <p:sldId id="2147469749" r:id="rId8"/>
    <p:sldId id="2147469750" r:id="rId9"/>
    <p:sldId id="2147469752" r:id="rId10"/>
    <p:sldId id="773" r:id="rId11"/>
    <p:sldId id="2147469753" r:id="rId12"/>
    <p:sldId id="2147469756" r:id="rId13"/>
    <p:sldId id="2147469757" r:id="rId14"/>
    <p:sldId id="2147469758" r:id="rId15"/>
    <p:sldId id="2147469760" r:id="rId16"/>
    <p:sldId id="524" r:id="rId17"/>
    <p:sldId id="561" r:id="rId18"/>
    <p:sldId id="814" r:id="rId19"/>
    <p:sldId id="2147469751" r:id="rId20"/>
    <p:sldId id="2147469748" r:id="rId21"/>
    <p:sldId id="2147469747" r:id="rId22"/>
    <p:sldId id="2147469718" r:id="rId23"/>
    <p:sldId id="2147469746" r:id="rId24"/>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87D2B4D-D7F9-44EC-C7CC-A5AD21AFC0F2}" name="Christina Calhoun" initials="CC" userId="S::CCalhoun@pods.com::6db17166-9e35-4218-af07-c7b7f21ca022" providerId="AD"/>
  <p188:author id="{64A4FC56-9171-D7A0-BEF2-A87401FB5A26}" name="Taylor Jenkins" initials="TJ" userId="S::TJenkins@pods.com::5c7dfb19-04dd-4ea7-9b19-94eb41345b33" providerId="AD"/>
  <p188:author id="{573261AF-C5AA-B94B-0445-4C339C1B2E05}" name="Christina Calhoun" initials="CC" userId="S::ccalhoun@pods.com::6db17166-9e35-4218-af07-c7b7f21ca0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bin McGowan" initials="RM" lastIdx="2" clrIdx="0">
    <p:extLst>
      <p:ext uri="{19B8F6BF-5375-455C-9EA6-DF929625EA0E}">
        <p15:presenceInfo xmlns:p15="http://schemas.microsoft.com/office/powerpoint/2012/main" userId="S::RMcGowan2@pods.com::7988278f-bc5f-4fa6-bdeb-6e9d30761d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DB8"/>
    <a:srgbClr val="D4E9E6"/>
    <a:srgbClr val="CE202F"/>
    <a:srgbClr val="4472C4"/>
    <a:srgbClr val="003544"/>
    <a:srgbClr val="F8E2C7"/>
    <a:srgbClr val="FFFFFF"/>
    <a:srgbClr val="0B81BC"/>
    <a:srgbClr val="E8E8ED"/>
    <a:srgbClr val="EFEEF3"/>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CBF94F-810D-43DC-AD42-7B2508ACA992}" v="26" dt="2026-06-04T15:30:33.743"/>
    <p1510:client id="{DAED5B8E-CCB0-4B4B-A3AC-FEA90353F674}" v="83" dt="2026-06-04T18:07:09.2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32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979" cy="467363"/>
          </a:xfrm>
          <a:prstGeom prst="rect">
            <a:avLst/>
          </a:prstGeom>
        </p:spPr>
        <p:txBody>
          <a:bodyPr vert="horz" lIns="91577" tIns="45789" rIns="91577" bIns="45789" rtlCol="0"/>
          <a:lstStyle>
            <a:lvl1pPr algn="l">
              <a:defRPr sz="1200"/>
            </a:lvl1pPr>
          </a:lstStyle>
          <a:p>
            <a:endParaRPr lang="en-US"/>
          </a:p>
        </p:txBody>
      </p:sp>
      <p:sp>
        <p:nvSpPr>
          <p:cNvPr id="3" name="Date Placeholder 2"/>
          <p:cNvSpPr>
            <a:spLocks noGrp="1"/>
          </p:cNvSpPr>
          <p:nvPr>
            <p:ph type="dt" idx="1"/>
          </p:nvPr>
        </p:nvSpPr>
        <p:spPr>
          <a:xfrm>
            <a:off x="3977531" y="0"/>
            <a:ext cx="3043979" cy="467363"/>
          </a:xfrm>
          <a:prstGeom prst="rect">
            <a:avLst/>
          </a:prstGeom>
        </p:spPr>
        <p:txBody>
          <a:bodyPr vert="horz" lIns="91577" tIns="45789" rIns="91577" bIns="45789" rtlCol="0"/>
          <a:lstStyle>
            <a:lvl1pPr algn="r">
              <a:defRPr sz="1200"/>
            </a:lvl1pPr>
          </a:lstStyle>
          <a:p>
            <a:fld id="{0E8505C4-3818-4C98-9D50-F64D4367FE4E}" type="datetimeFigureOut">
              <a:rPr lang="en-US" smtClean="0"/>
              <a:t>5/29/2026</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1577" tIns="45789" rIns="91577" bIns="45789" rtlCol="0" anchor="ctr"/>
          <a:lstStyle/>
          <a:p>
            <a:endParaRPr lang="en-US"/>
          </a:p>
        </p:txBody>
      </p:sp>
      <p:sp>
        <p:nvSpPr>
          <p:cNvPr id="5" name="Notes Placeholder 4"/>
          <p:cNvSpPr>
            <a:spLocks noGrp="1"/>
          </p:cNvSpPr>
          <p:nvPr>
            <p:ph type="body" sz="quarter" idx="3"/>
          </p:nvPr>
        </p:nvSpPr>
        <p:spPr>
          <a:xfrm>
            <a:off x="702946" y="4479687"/>
            <a:ext cx="5617208" cy="3665776"/>
          </a:xfrm>
          <a:prstGeom prst="rect">
            <a:avLst/>
          </a:prstGeom>
        </p:spPr>
        <p:txBody>
          <a:bodyPr vert="horz" lIns="91577" tIns="45789" rIns="91577" bIns="457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1738"/>
            <a:ext cx="3043979" cy="467363"/>
          </a:xfrm>
          <a:prstGeom prst="rect">
            <a:avLst/>
          </a:prstGeom>
        </p:spPr>
        <p:txBody>
          <a:bodyPr vert="horz" lIns="91577" tIns="45789" rIns="91577" bIns="45789" rtlCol="0" anchor="b"/>
          <a:lstStyle>
            <a:lvl1pPr algn="l">
              <a:defRPr sz="1200"/>
            </a:lvl1pPr>
          </a:lstStyle>
          <a:p>
            <a:endParaRPr lang="en-US"/>
          </a:p>
        </p:txBody>
      </p:sp>
      <p:sp>
        <p:nvSpPr>
          <p:cNvPr id="7" name="Slide Number Placeholder 6"/>
          <p:cNvSpPr>
            <a:spLocks noGrp="1"/>
          </p:cNvSpPr>
          <p:nvPr>
            <p:ph type="sldNum" sz="quarter" idx="5"/>
          </p:nvPr>
        </p:nvSpPr>
        <p:spPr>
          <a:xfrm>
            <a:off x="3977531" y="8841738"/>
            <a:ext cx="3043979" cy="467363"/>
          </a:xfrm>
          <a:prstGeom prst="rect">
            <a:avLst/>
          </a:prstGeom>
        </p:spPr>
        <p:txBody>
          <a:bodyPr vert="horz" lIns="91577" tIns="45789" rIns="91577" bIns="45789" rtlCol="0" anchor="b"/>
          <a:lstStyle>
            <a:lvl1pPr algn="r">
              <a:defRPr sz="1200"/>
            </a:lvl1pPr>
          </a:lstStyle>
          <a:p>
            <a:fld id="{B2ABE0FD-6EA7-4D87-AEF9-E25A12DBAD26}" type="slidenum">
              <a:rPr lang="en-US" smtClean="0"/>
              <a:t>‹#›</a:t>
            </a:fld>
            <a:endParaRPr lang="en-US"/>
          </a:p>
        </p:txBody>
      </p:sp>
    </p:spTree>
    <p:extLst>
      <p:ext uri="{BB962C8B-B14F-4D97-AF65-F5344CB8AC3E}">
        <p14:creationId xmlns:p14="http://schemas.microsoft.com/office/powerpoint/2010/main" val="3515634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0C5ED-0134-A3B0-0E3D-6D597218EA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C1CB4C-D106-CEED-0325-096A31C1D9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945746-F5B1-813B-EB95-874C64EA2A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E19C97-69DB-3363-75A6-26515BAB652C}"/>
              </a:ext>
            </a:extLst>
          </p:cNvPr>
          <p:cNvSpPr>
            <a:spLocks noGrp="1"/>
          </p:cNvSpPr>
          <p:nvPr>
            <p:ph type="sldNum" sz="quarter" idx="5"/>
          </p:nvPr>
        </p:nvSpPr>
        <p:spPr/>
        <p:txBody>
          <a:bodyPr/>
          <a:lstStyle/>
          <a:p>
            <a:fld id="{B2ABE0FD-6EA7-4D87-AEF9-E25A12DBAD26}" type="slidenum">
              <a:rPr lang="en-US" smtClean="0"/>
              <a:t>5</a:t>
            </a:fld>
            <a:endParaRPr lang="en-US"/>
          </a:p>
        </p:txBody>
      </p:sp>
    </p:spTree>
    <p:extLst>
      <p:ext uri="{BB962C8B-B14F-4D97-AF65-F5344CB8AC3E}">
        <p14:creationId xmlns:p14="http://schemas.microsoft.com/office/powerpoint/2010/main" val="877000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ABE0FD-6EA7-4D87-AEF9-E25A12DBAD26}" type="slidenum">
              <a:rPr lang="en-US" smtClean="0"/>
              <a:t>14</a:t>
            </a:fld>
            <a:endParaRPr lang="en-US"/>
          </a:p>
        </p:txBody>
      </p:sp>
    </p:spTree>
    <p:extLst>
      <p:ext uri="{BB962C8B-B14F-4D97-AF65-F5344CB8AC3E}">
        <p14:creationId xmlns:p14="http://schemas.microsoft.com/office/powerpoint/2010/main" val="2875053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2F5C5-8839-B770-6349-DF2E2C7D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A43253-AE91-3B07-7F78-A9589994B0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9A4A14-E9FF-B046-9615-EC74DB3654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B79486-9E34-FF35-46A7-049183CB1B82}"/>
              </a:ext>
            </a:extLst>
          </p:cNvPr>
          <p:cNvSpPr>
            <a:spLocks noGrp="1"/>
          </p:cNvSpPr>
          <p:nvPr>
            <p:ph type="sldNum" sz="quarter" idx="5"/>
          </p:nvPr>
        </p:nvSpPr>
        <p:spPr/>
        <p:txBody>
          <a:bodyPr/>
          <a:lstStyle/>
          <a:p>
            <a:fld id="{B2ABE0FD-6EA7-4D87-AEF9-E25A12DBAD26}" type="slidenum">
              <a:rPr lang="en-US" smtClean="0"/>
              <a:t>15</a:t>
            </a:fld>
            <a:endParaRPr lang="en-US"/>
          </a:p>
        </p:txBody>
      </p:sp>
    </p:spTree>
    <p:extLst>
      <p:ext uri="{BB962C8B-B14F-4D97-AF65-F5344CB8AC3E}">
        <p14:creationId xmlns:p14="http://schemas.microsoft.com/office/powerpoint/2010/main" val="1975584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E7D21DA-2A80-48F5-BB1F-52404B8AAABA}"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2227276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7D21DA-2A80-48F5-BB1F-52404B8AAABA}"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3142711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7D21DA-2A80-48F5-BB1F-52404B8AAABA}"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1203858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E7D21DA-2A80-48F5-BB1F-52404B8AAABA}" type="datetimeFigureOut">
              <a:rPr lang="en-US" smtClean="0"/>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1191448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E7D21DA-2A80-48F5-BB1F-52404B8AAABA}" type="datetimeFigureOut">
              <a:rPr lang="en-US" smtClean="0"/>
              <a:t>5/29/2026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926886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E7D21DA-2A80-48F5-BB1F-52404B8AAABA}" type="datetimeFigureOut">
              <a:rPr lang="en-US" smtClean="0"/>
              <a:t>5/29/2026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2782459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7D21DA-2A80-48F5-BB1F-52404B8AAABA}" type="datetimeFigureOut">
              <a:rPr lang="en-US" smtClean="0"/>
              <a:t>5/29/2026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4125455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7D21DA-2A80-48F5-BB1F-52404B8AAABA}" type="datetimeFigureOut">
              <a:rPr lang="en-US" smtClean="0"/>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2120476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7D21DA-2A80-48F5-BB1F-52404B8AAABA}" type="datetimeFigureOut">
              <a:rPr lang="en-US" smtClean="0"/>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3953717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7D21DA-2A80-48F5-BB1F-52404B8AAABA}"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3302857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7D21DA-2A80-48F5-BB1F-52404B8AAABA}" type="datetimeFigureOut">
              <a:rPr lang="en-US" smtClean="0"/>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1139783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Section Divid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E3DF20A-042D-864E-A555-7EA0A0631D4D}"/>
              </a:ext>
            </a:extLst>
          </p:cNvPr>
          <p:cNvPicPr>
            <a:picLocks noChangeAspect="1"/>
          </p:cNvPicPr>
          <p:nvPr userDrawn="1"/>
        </p:nvPicPr>
        <p:blipFill rotWithShape="1">
          <a:blip r:embed="rId2" cstate="email">
            <a:alphaModFix amt="15000"/>
            <a:extLst>
              <a:ext uri="{28A0092B-C50C-407E-A947-70E740481C1C}">
                <a14:useLocalDpi xmlns:a14="http://schemas.microsoft.com/office/drawing/2010/main" val="0"/>
              </a:ext>
            </a:extLst>
          </a:blip>
          <a:srcRect r="-7566"/>
          <a:stretch/>
        </p:blipFill>
        <p:spPr>
          <a:xfrm>
            <a:off x="1837679" y="8703"/>
            <a:ext cx="7865614" cy="4171731"/>
          </a:xfrm>
          <a:prstGeom prst="rect">
            <a:avLst/>
          </a:prstGeom>
        </p:spPr>
      </p:pic>
      <p:sp>
        <p:nvSpPr>
          <p:cNvPr id="17" name="Rectangle 16">
            <a:extLst>
              <a:ext uri="{FF2B5EF4-FFF2-40B4-BE49-F238E27FC236}">
                <a16:creationId xmlns:a16="http://schemas.microsoft.com/office/drawing/2014/main" id="{B4488DE4-A594-154A-BC59-8EAFD61D3D80}"/>
              </a:ext>
            </a:extLst>
          </p:cNvPr>
          <p:cNvSpPr/>
          <p:nvPr userDrawn="1"/>
        </p:nvSpPr>
        <p:spPr>
          <a:xfrm>
            <a:off x="0" y="0"/>
            <a:ext cx="8420100" cy="4209144"/>
          </a:xfrm>
          <a:prstGeom prst="rect">
            <a:avLst/>
          </a:prstGeom>
          <a:gradFill>
            <a:gsLst>
              <a:gs pos="48000">
                <a:schemeClr val="bg1"/>
              </a:gs>
              <a:gs pos="9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sp>
        <p:nvSpPr>
          <p:cNvPr id="9" name="Rectangle 8">
            <a:extLst>
              <a:ext uri="{FF2B5EF4-FFF2-40B4-BE49-F238E27FC236}">
                <a16:creationId xmlns:a16="http://schemas.microsoft.com/office/drawing/2014/main" id="{D66F5F4D-8198-AE4C-A823-35CE86F10DCA}"/>
              </a:ext>
            </a:extLst>
          </p:cNvPr>
          <p:cNvSpPr/>
          <p:nvPr userDrawn="1"/>
        </p:nvSpPr>
        <p:spPr>
          <a:xfrm>
            <a:off x="1" y="2481785"/>
            <a:ext cx="8420100" cy="3454320"/>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sp>
        <p:nvSpPr>
          <p:cNvPr id="7" name="Title 1">
            <a:extLst>
              <a:ext uri="{FF2B5EF4-FFF2-40B4-BE49-F238E27FC236}">
                <a16:creationId xmlns:a16="http://schemas.microsoft.com/office/drawing/2014/main" id="{C0E1A784-3496-814A-94BF-AEE759AFE63F}"/>
              </a:ext>
            </a:extLst>
          </p:cNvPr>
          <p:cNvSpPr>
            <a:spLocks noGrp="1"/>
          </p:cNvSpPr>
          <p:nvPr>
            <p:ph type="ctrTitle" hasCustomPrompt="1"/>
          </p:nvPr>
        </p:nvSpPr>
        <p:spPr>
          <a:xfrm>
            <a:off x="681191" y="2481785"/>
            <a:ext cx="7244859" cy="3454320"/>
          </a:xfrm>
        </p:spPr>
        <p:txBody>
          <a:bodyPr anchor="ctr">
            <a:noAutofit/>
          </a:bodyPr>
          <a:lstStyle>
            <a:lvl1pPr algn="l">
              <a:defRPr sz="3600" b="1" i="0">
                <a:solidFill>
                  <a:schemeClr val="accent1"/>
                </a:solidFill>
                <a:latin typeface="Arial" panose="020B0604020202020204" pitchFamily="34" charset="0"/>
                <a:cs typeface="Arial" panose="020B0604020202020204" pitchFamily="34" charset="0"/>
              </a:defRPr>
            </a:lvl1pPr>
          </a:lstStyle>
          <a:p>
            <a:r>
              <a:rPr lang="en-US"/>
              <a:t>Section divider title goes here</a:t>
            </a:r>
          </a:p>
        </p:txBody>
      </p:sp>
      <p:sp>
        <p:nvSpPr>
          <p:cNvPr id="8" name="Subtitle 2">
            <a:extLst>
              <a:ext uri="{FF2B5EF4-FFF2-40B4-BE49-F238E27FC236}">
                <a16:creationId xmlns:a16="http://schemas.microsoft.com/office/drawing/2014/main" id="{4167F93C-2469-C64E-B333-74535F291F99}"/>
              </a:ext>
            </a:extLst>
          </p:cNvPr>
          <p:cNvSpPr>
            <a:spLocks noGrp="1"/>
          </p:cNvSpPr>
          <p:nvPr>
            <p:ph type="subTitle" idx="1" hasCustomPrompt="1"/>
          </p:nvPr>
        </p:nvSpPr>
        <p:spPr>
          <a:xfrm>
            <a:off x="681191" y="4777985"/>
            <a:ext cx="7244859" cy="415498"/>
          </a:xfrm>
        </p:spPr>
        <p:txBody>
          <a:bodyPr>
            <a:noAutofit/>
          </a:bodyPr>
          <a:lstStyle>
            <a:lvl1pPr marL="0" indent="0" algn="l">
              <a:buNone/>
              <a:defRPr sz="1800" b="0" i="0">
                <a:solidFill>
                  <a:schemeClr val="tx1">
                    <a:lumMod val="75000"/>
                    <a:lumOff val="25000"/>
                  </a:schemeClr>
                </a:solidFill>
                <a:latin typeface="Arial" panose="020B0604020202020204" pitchFamily="34" charset="0"/>
                <a:cs typeface="Arial" panose="020B0604020202020204" pitchFamily="34" charset="0"/>
              </a:defRPr>
            </a:lvl1pPr>
            <a:lvl2pPr marL="342866" indent="0" algn="ctr">
              <a:buNone/>
              <a:defRPr sz="1500"/>
            </a:lvl2pPr>
            <a:lvl3pPr marL="685732" indent="0" algn="ctr">
              <a:buNone/>
              <a:defRPr sz="1350"/>
            </a:lvl3pPr>
            <a:lvl4pPr marL="1028598" indent="0" algn="ctr">
              <a:buNone/>
              <a:defRPr sz="1200"/>
            </a:lvl4pPr>
            <a:lvl5pPr marL="1371464" indent="0" algn="ctr">
              <a:buNone/>
              <a:defRPr sz="1200"/>
            </a:lvl5pPr>
            <a:lvl6pPr marL="1714331" indent="0" algn="ctr">
              <a:buNone/>
              <a:defRPr sz="1200"/>
            </a:lvl6pPr>
            <a:lvl7pPr marL="2057195" indent="0" algn="ctr">
              <a:buNone/>
              <a:defRPr sz="1200"/>
            </a:lvl7pPr>
            <a:lvl8pPr marL="2400060" indent="0" algn="ctr">
              <a:buNone/>
              <a:defRPr sz="1200"/>
            </a:lvl8pPr>
            <a:lvl9pPr marL="2742926" indent="0" algn="ctr">
              <a:buNone/>
              <a:defRPr sz="1200"/>
            </a:lvl9pPr>
          </a:lstStyle>
          <a:p>
            <a:r>
              <a:rPr lang="en-US"/>
              <a:t>Subtitle or presenter’s name goes here </a:t>
            </a:r>
          </a:p>
        </p:txBody>
      </p:sp>
      <p:cxnSp>
        <p:nvCxnSpPr>
          <p:cNvPr id="10" name="Straight Connector 9">
            <a:extLst>
              <a:ext uri="{FF2B5EF4-FFF2-40B4-BE49-F238E27FC236}">
                <a16:creationId xmlns:a16="http://schemas.microsoft.com/office/drawing/2014/main" id="{F3FAB3A0-6F24-364D-A559-4D7B4DE01CC5}"/>
              </a:ext>
            </a:extLst>
          </p:cNvPr>
          <p:cNvCxnSpPr>
            <a:cxnSpLocks/>
          </p:cNvCxnSpPr>
          <p:nvPr userDrawn="1"/>
        </p:nvCxnSpPr>
        <p:spPr>
          <a:xfrm>
            <a:off x="4" y="2481785"/>
            <a:ext cx="440574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7824ADB-559B-4247-BBDB-8CD24F9EE28F}"/>
              </a:ext>
            </a:extLst>
          </p:cNvPr>
          <p:cNvCxnSpPr>
            <a:cxnSpLocks/>
          </p:cNvCxnSpPr>
          <p:nvPr userDrawn="1"/>
        </p:nvCxnSpPr>
        <p:spPr>
          <a:xfrm>
            <a:off x="4" y="2381042"/>
            <a:ext cx="440574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2109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Containers">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93A034C-6F49-D140-8C8C-B8420152DA9C}"/>
              </a:ext>
            </a:extLst>
          </p:cNvPr>
          <p:cNvPicPr>
            <a:picLocks noChangeAspect="1"/>
          </p:cNvPicPr>
          <p:nvPr userDrawn="1"/>
        </p:nvPicPr>
        <p:blipFill rotWithShape="1">
          <a:blip r:embed="rId2" cstate="email">
            <a:alphaModFix amt="15000"/>
            <a:extLst>
              <a:ext uri="{28A0092B-C50C-407E-A947-70E740481C1C}">
                <a14:useLocalDpi xmlns:a14="http://schemas.microsoft.com/office/drawing/2010/main" val="0"/>
              </a:ext>
            </a:extLst>
          </a:blip>
          <a:srcRect r="-7566"/>
          <a:stretch/>
        </p:blipFill>
        <p:spPr>
          <a:xfrm>
            <a:off x="2" y="8703"/>
            <a:ext cx="7865614" cy="4171731"/>
          </a:xfrm>
          <a:prstGeom prst="rect">
            <a:avLst/>
          </a:prstGeom>
        </p:spPr>
      </p:pic>
      <p:cxnSp>
        <p:nvCxnSpPr>
          <p:cNvPr id="20" name="Straight Connector 19">
            <a:extLst>
              <a:ext uri="{FF2B5EF4-FFF2-40B4-BE49-F238E27FC236}">
                <a16:creationId xmlns:a16="http://schemas.microsoft.com/office/drawing/2014/main" id="{72A4AE1F-8174-B648-A515-0436464287FB}"/>
              </a:ext>
            </a:extLst>
          </p:cNvPr>
          <p:cNvCxnSpPr>
            <a:cxnSpLocks/>
          </p:cNvCxnSpPr>
          <p:nvPr userDrawn="1"/>
        </p:nvCxnSpPr>
        <p:spPr>
          <a:xfrm>
            <a:off x="0" y="4332224"/>
            <a:ext cx="308486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E7A7E6BF-4D67-9D46-92F5-57CBECBE0D63}"/>
              </a:ext>
            </a:extLst>
          </p:cNvPr>
          <p:cNvSpPr/>
          <p:nvPr userDrawn="1"/>
        </p:nvSpPr>
        <p:spPr>
          <a:xfrm rot="10800000">
            <a:off x="2804164" y="0"/>
            <a:ext cx="6339839" cy="4209144"/>
          </a:xfrm>
          <a:prstGeom prst="rect">
            <a:avLst/>
          </a:prstGeom>
          <a:gradFill>
            <a:gsLst>
              <a:gs pos="48000">
                <a:schemeClr val="bg1"/>
              </a:gs>
              <a:gs pos="9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sp>
        <p:nvSpPr>
          <p:cNvPr id="22" name="Rectangle 21">
            <a:extLst>
              <a:ext uri="{FF2B5EF4-FFF2-40B4-BE49-F238E27FC236}">
                <a16:creationId xmlns:a16="http://schemas.microsoft.com/office/drawing/2014/main" id="{1386D2EC-DC88-C64E-B8D9-1A9C46C0DDA1}"/>
              </a:ext>
            </a:extLst>
          </p:cNvPr>
          <p:cNvSpPr/>
          <p:nvPr userDrawn="1"/>
        </p:nvSpPr>
        <p:spPr>
          <a:xfrm>
            <a:off x="3044951" y="1353312"/>
            <a:ext cx="6099048" cy="4718304"/>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sp>
        <p:nvSpPr>
          <p:cNvPr id="26" name="Subtitle 2">
            <a:extLst>
              <a:ext uri="{FF2B5EF4-FFF2-40B4-BE49-F238E27FC236}">
                <a16:creationId xmlns:a16="http://schemas.microsoft.com/office/drawing/2014/main" id="{6318FBEA-DFD5-BF48-A457-65D020B5E759}"/>
              </a:ext>
            </a:extLst>
          </p:cNvPr>
          <p:cNvSpPr>
            <a:spLocks noGrp="1"/>
          </p:cNvSpPr>
          <p:nvPr>
            <p:ph type="subTitle" idx="1" hasCustomPrompt="1"/>
          </p:nvPr>
        </p:nvSpPr>
        <p:spPr>
          <a:xfrm>
            <a:off x="3350302" y="4816658"/>
            <a:ext cx="5338220" cy="415498"/>
          </a:xfrm>
        </p:spPr>
        <p:txBody>
          <a:bodyPr>
            <a:noAutofit/>
          </a:bodyPr>
          <a:lstStyle>
            <a:lvl1pPr marL="0" indent="0" algn="l">
              <a:buNone/>
              <a:defRPr sz="1800" b="0" i="0">
                <a:solidFill>
                  <a:schemeClr val="tx1">
                    <a:lumMod val="75000"/>
                    <a:lumOff val="25000"/>
                  </a:schemeClr>
                </a:solidFill>
                <a:latin typeface="Arial" panose="020B0604020202020204" pitchFamily="34" charset="0"/>
                <a:cs typeface="Arial" panose="020B0604020202020204" pitchFamily="34" charset="0"/>
              </a:defRPr>
            </a:lvl1pPr>
            <a:lvl2pPr marL="342866" indent="0" algn="ctr">
              <a:buNone/>
              <a:defRPr sz="1500"/>
            </a:lvl2pPr>
            <a:lvl3pPr marL="685732" indent="0" algn="ctr">
              <a:buNone/>
              <a:defRPr sz="1350"/>
            </a:lvl3pPr>
            <a:lvl4pPr marL="1028598" indent="0" algn="ctr">
              <a:buNone/>
              <a:defRPr sz="1200"/>
            </a:lvl4pPr>
            <a:lvl5pPr marL="1371464" indent="0" algn="ctr">
              <a:buNone/>
              <a:defRPr sz="1200"/>
            </a:lvl5pPr>
            <a:lvl6pPr marL="1714331" indent="0" algn="ctr">
              <a:buNone/>
              <a:defRPr sz="1200"/>
            </a:lvl6pPr>
            <a:lvl7pPr marL="2057195" indent="0" algn="ctr">
              <a:buNone/>
              <a:defRPr sz="1200"/>
            </a:lvl7pPr>
            <a:lvl8pPr marL="2400060" indent="0" algn="ctr">
              <a:buNone/>
              <a:defRPr sz="1200"/>
            </a:lvl8pPr>
            <a:lvl9pPr marL="2742926" indent="0" algn="ctr">
              <a:buNone/>
              <a:defRPr sz="1200"/>
            </a:lvl9pPr>
          </a:lstStyle>
          <a:p>
            <a:r>
              <a:rPr lang="en-US"/>
              <a:t>Subtitle or presenter’s name goes here </a:t>
            </a:r>
          </a:p>
        </p:txBody>
      </p:sp>
      <p:sp>
        <p:nvSpPr>
          <p:cNvPr id="27" name="Title 1">
            <a:extLst>
              <a:ext uri="{FF2B5EF4-FFF2-40B4-BE49-F238E27FC236}">
                <a16:creationId xmlns:a16="http://schemas.microsoft.com/office/drawing/2014/main" id="{D4EE712D-5C19-6347-94BA-F6C350FBC9CE}"/>
              </a:ext>
            </a:extLst>
          </p:cNvPr>
          <p:cNvSpPr>
            <a:spLocks noGrp="1"/>
          </p:cNvSpPr>
          <p:nvPr>
            <p:ph type="ctrTitle" hasCustomPrompt="1"/>
          </p:nvPr>
        </p:nvSpPr>
        <p:spPr>
          <a:xfrm>
            <a:off x="3350302" y="2013292"/>
            <a:ext cx="5338220" cy="2228508"/>
          </a:xfrm>
        </p:spPr>
        <p:txBody>
          <a:bodyPr anchor="ctr">
            <a:noAutofit/>
          </a:bodyPr>
          <a:lstStyle>
            <a:lvl1pPr algn="l">
              <a:defRPr sz="3600" b="1" i="0">
                <a:solidFill>
                  <a:schemeClr val="accent1"/>
                </a:solidFill>
                <a:latin typeface="Arial" panose="020B0604020202020204" pitchFamily="34" charset="0"/>
                <a:cs typeface="Arial" panose="020B0604020202020204" pitchFamily="34" charset="0"/>
              </a:defRPr>
            </a:lvl1pPr>
          </a:lstStyle>
          <a:p>
            <a:r>
              <a:rPr lang="en-US"/>
              <a:t>Presentation title </a:t>
            </a:r>
            <a:br>
              <a:rPr lang="en-US"/>
            </a:br>
            <a:r>
              <a:rPr lang="en-US"/>
              <a:t>goes here</a:t>
            </a:r>
          </a:p>
        </p:txBody>
      </p:sp>
      <p:sp>
        <p:nvSpPr>
          <p:cNvPr id="14" name="Date Placeholder 3">
            <a:extLst>
              <a:ext uri="{FF2B5EF4-FFF2-40B4-BE49-F238E27FC236}">
                <a16:creationId xmlns:a16="http://schemas.microsoft.com/office/drawing/2014/main" id="{76913F57-11A7-4D46-9AD0-E5D3529EDB23}"/>
              </a:ext>
            </a:extLst>
          </p:cNvPr>
          <p:cNvSpPr txBox="1">
            <a:spLocks/>
          </p:cNvSpPr>
          <p:nvPr userDrawn="1"/>
        </p:nvSpPr>
        <p:spPr>
          <a:xfrm>
            <a:off x="6745421" y="5581126"/>
            <a:ext cx="2057400" cy="365125"/>
          </a:xfrm>
          <a:prstGeom prst="rect">
            <a:avLst/>
          </a:prstGeom>
        </p:spPr>
        <p:txBody>
          <a:bodyPr vert="horz" lIns="68580" tIns="34290" rIns="68580" bIns="34290" rtlCol="0" anchor="ctr"/>
          <a:lstStyle>
            <a:defPPr>
              <a:defRPr lang="en-US"/>
            </a:defPPr>
            <a:lvl1pPr marL="0" algn="l" defTabSz="914400" rtl="0" eaLnBrk="1" latinLnBrk="0" hangingPunct="1">
              <a:defRPr sz="1200" b="0" i="0" kern="1200">
                <a:solidFill>
                  <a:schemeClr val="tx1">
                    <a:tint val="75000"/>
                  </a:schemeClr>
                </a:solidFill>
                <a:latin typeface="Sharp Sans" pitchFamily="2" charset="77"/>
                <a:ea typeface="Sharp Sans" pitchFamily="2" charset="77"/>
                <a:cs typeface="Sharp Sans" pitchFamily="2" charset="77"/>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128FDEE-FB7F-C64B-ADA7-09DC86BF5A83}" type="datetime1">
              <a:rPr lang="en-US" sz="900" b="1" i="0" smtClean="0">
                <a:solidFill>
                  <a:schemeClr val="bg1"/>
                </a:solidFill>
                <a:latin typeface="Arial" panose="020B0604020202020204" pitchFamily="34" charset="0"/>
                <a:cs typeface="Arial" panose="020B0604020202020204" pitchFamily="34" charset="0"/>
              </a:rPr>
              <a:pPr algn="r"/>
              <a:t>5/29/2026</a:t>
            </a:fld>
            <a:endParaRPr lang="en-US" sz="900" b="1" i="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BD91D5E5-EF0B-8D4E-920E-BF65E63C6A4C}"/>
              </a:ext>
            </a:extLst>
          </p:cNvPr>
          <p:cNvSpPr txBox="1"/>
          <p:nvPr userDrawn="1"/>
        </p:nvSpPr>
        <p:spPr>
          <a:xfrm>
            <a:off x="5655761" y="6346944"/>
            <a:ext cx="3032760" cy="196208"/>
          </a:xfrm>
          <a:prstGeom prst="rect">
            <a:avLst/>
          </a:prstGeom>
          <a:noFill/>
        </p:spPr>
        <p:txBody>
          <a:bodyPr wrap="square" rtlCol="0">
            <a:spAutoFit/>
          </a:bodyPr>
          <a:lstStyle/>
          <a:p>
            <a:pPr algn="r"/>
            <a:r>
              <a:rPr lang="en-US" sz="675" b="1" i="0">
                <a:solidFill>
                  <a:schemeClr val="tx1">
                    <a:lumMod val="50000"/>
                    <a:lumOff val="50000"/>
                  </a:schemeClr>
                </a:solidFill>
                <a:latin typeface="Arial" panose="020B0604020202020204" pitchFamily="34" charset="0"/>
                <a:cs typeface="Arial" panose="020B0604020202020204" pitchFamily="34" charset="0"/>
              </a:rPr>
              <a:t>Confidential and proprietary</a:t>
            </a:r>
          </a:p>
        </p:txBody>
      </p:sp>
      <p:sp>
        <p:nvSpPr>
          <p:cNvPr id="13" name="Text Placeholder 3">
            <a:extLst>
              <a:ext uri="{FF2B5EF4-FFF2-40B4-BE49-F238E27FC236}">
                <a16:creationId xmlns:a16="http://schemas.microsoft.com/office/drawing/2014/main" id="{9669EB1C-9450-704C-91D5-9A5EC840CDF7}"/>
              </a:ext>
            </a:extLst>
          </p:cNvPr>
          <p:cNvSpPr>
            <a:spLocks noGrp="1"/>
          </p:cNvSpPr>
          <p:nvPr>
            <p:ph type="body" sz="quarter" idx="10" hasCustomPrompt="1"/>
          </p:nvPr>
        </p:nvSpPr>
        <p:spPr>
          <a:xfrm>
            <a:off x="7112134" y="5497522"/>
            <a:ext cx="1576388" cy="325437"/>
          </a:xfrm>
        </p:spPr>
        <p:txBody>
          <a:bodyPr/>
          <a:lstStyle>
            <a:lvl1pPr marL="0" indent="0" algn="r">
              <a:buFontTx/>
              <a:buNone/>
              <a:defRPr sz="1200" b="1">
                <a:solidFill>
                  <a:schemeClr val="accent1"/>
                </a:solidFill>
              </a:defRPr>
            </a:lvl1pPr>
          </a:lstStyle>
          <a:p>
            <a:pPr lvl="0"/>
            <a:r>
              <a:rPr lang="en-US"/>
              <a:t>Date goes here</a:t>
            </a:r>
          </a:p>
        </p:txBody>
      </p:sp>
      <p:pic>
        <p:nvPicPr>
          <p:cNvPr id="16" name="Picture 15">
            <a:extLst>
              <a:ext uri="{FF2B5EF4-FFF2-40B4-BE49-F238E27FC236}">
                <a16:creationId xmlns:a16="http://schemas.microsoft.com/office/drawing/2014/main" id="{949A3355-D22F-6F45-8A3E-FA0954550D69}"/>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455478" y="4782123"/>
            <a:ext cx="1937936" cy="715399"/>
          </a:xfrm>
          <a:prstGeom prst="rect">
            <a:avLst/>
          </a:prstGeom>
        </p:spPr>
      </p:pic>
    </p:spTree>
    <p:extLst>
      <p:ext uri="{BB962C8B-B14F-4D97-AF65-F5344CB8AC3E}">
        <p14:creationId xmlns:p14="http://schemas.microsoft.com/office/powerpoint/2010/main" val="36299630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Section Divid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E3DF20A-042D-864E-A555-7EA0A0631D4D}"/>
              </a:ext>
            </a:extLst>
          </p:cNvPr>
          <p:cNvPicPr>
            <a:picLocks noChangeAspect="1"/>
          </p:cNvPicPr>
          <p:nvPr userDrawn="1"/>
        </p:nvPicPr>
        <p:blipFill rotWithShape="1">
          <a:blip r:embed="rId2" cstate="email">
            <a:alphaModFix amt="15000"/>
            <a:extLst>
              <a:ext uri="{28A0092B-C50C-407E-A947-70E740481C1C}">
                <a14:useLocalDpi xmlns:a14="http://schemas.microsoft.com/office/drawing/2010/main" val="0"/>
              </a:ext>
            </a:extLst>
          </a:blip>
          <a:srcRect r="-7566"/>
          <a:stretch/>
        </p:blipFill>
        <p:spPr>
          <a:xfrm>
            <a:off x="1837679" y="8703"/>
            <a:ext cx="7865614" cy="4171731"/>
          </a:xfrm>
          <a:prstGeom prst="rect">
            <a:avLst/>
          </a:prstGeom>
        </p:spPr>
      </p:pic>
      <p:sp>
        <p:nvSpPr>
          <p:cNvPr id="17" name="Rectangle 16">
            <a:extLst>
              <a:ext uri="{FF2B5EF4-FFF2-40B4-BE49-F238E27FC236}">
                <a16:creationId xmlns:a16="http://schemas.microsoft.com/office/drawing/2014/main" id="{B4488DE4-A594-154A-BC59-8EAFD61D3D80}"/>
              </a:ext>
            </a:extLst>
          </p:cNvPr>
          <p:cNvSpPr/>
          <p:nvPr userDrawn="1"/>
        </p:nvSpPr>
        <p:spPr>
          <a:xfrm>
            <a:off x="0" y="0"/>
            <a:ext cx="8420100" cy="4209144"/>
          </a:xfrm>
          <a:prstGeom prst="rect">
            <a:avLst/>
          </a:prstGeom>
          <a:gradFill>
            <a:gsLst>
              <a:gs pos="48000">
                <a:schemeClr val="bg1"/>
              </a:gs>
              <a:gs pos="9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sp>
        <p:nvSpPr>
          <p:cNvPr id="9" name="Rectangle 8">
            <a:extLst>
              <a:ext uri="{FF2B5EF4-FFF2-40B4-BE49-F238E27FC236}">
                <a16:creationId xmlns:a16="http://schemas.microsoft.com/office/drawing/2014/main" id="{D66F5F4D-8198-AE4C-A823-35CE86F10DCA}"/>
              </a:ext>
            </a:extLst>
          </p:cNvPr>
          <p:cNvSpPr/>
          <p:nvPr userDrawn="1"/>
        </p:nvSpPr>
        <p:spPr>
          <a:xfrm>
            <a:off x="1" y="2481785"/>
            <a:ext cx="8420100" cy="3454320"/>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sp>
        <p:nvSpPr>
          <p:cNvPr id="7" name="Title 1">
            <a:extLst>
              <a:ext uri="{FF2B5EF4-FFF2-40B4-BE49-F238E27FC236}">
                <a16:creationId xmlns:a16="http://schemas.microsoft.com/office/drawing/2014/main" id="{C0E1A784-3496-814A-94BF-AEE759AFE63F}"/>
              </a:ext>
            </a:extLst>
          </p:cNvPr>
          <p:cNvSpPr>
            <a:spLocks noGrp="1"/>
          </p:cNvSpPr>
          <p:nvPr>
            <p:ph type="ctrTitle" hasCustomPrompt="1"/>
          </p:nvPr>
        </p:nvSpPr>
        <p:spPr>
          <a:xfrm>
            <a:off x="681191" y="2481785"/>
            <a:ext cx="7244859" cy="3454320"/>
          </a:xfrm>
        </p:spPr>
        <p:txBody>
          <a:bodyPr anchor="ctr">
            <a:noAutofit/>
          </a:bodyPr>
          <a:lstStyle>
            <a:lvl1pPr algn="l">
              <a:defRPr sz="3600" b="1" i="0">
                <a:solidFill>
                  <a:schemeClr val="accent1"/>
                </a:solidFill>
                <a:latin typeface="Arial" panose="020B0604020202020204" pitchFamily="34" charset="0"/>
                <a:cs typeface="Arial" panose="020B0604020202020204" pitchFamily="34" charset="0"/>
              </a:defRPr>
            </a:lvl1pPr>
          </a:lstStyle>
          <a:p>
            <a:r>
              <a:rPr lang="en-US"/>
              <a:t>Section divider title goes here</a:t>
            </a:r>
          </a:p>
        </p:txBody>
      </p:sp>
      <p:sp>
        <p:nvSpPr>
          <p:cNvPr id="8" name="Subtitle 2">
            <a:extLst>
              <a:ext uri="{FF2B5EF4-FFF2-40B4-BE49-F238E27FC236}">
                <a16:creationId xmlns:a16="http://schemas.microsoft.com/office/drawing/2014/main" id="{4167F93C-2469-C64E-B333-74535F291F99}"/>
              </a:ext>
            </a:extLst>
          </p:cNvPr>
          <p:cNvSpPr>
            <a:spLocks noGrp="1"/>
          </p:cNvSpPr>
          <p:nvPr>
            <p:ph type="subTitle" idx="1" hasCustomPrompt="1"/>
          </p:nvPr>
        </p:nvSpPr>
        <p:spPr>
          <a:xfrm>
            <a:off x="681191" y="4777985"/>
            <a:ext cx="7244859" cy="415498"/>
          </a:xfrm>
        </p:spPr>
        <p:txBody>
          <a:bodyPr>
            <a:noAutofit/>
          </a:bodyPr>
          <a:lstStyle>
            <a:lvl1pPr marL="0" indent="0" algn="l">
              <a:buNone/>
              <a:defRPr sz="1800" b="0" i="0">
                <a:solidFill>
                  <a:schemeClr val="tx1">
                    <a:lumMod val="75000"/>
                    <a:lumOff val="25000"/>
                  </a:schemeClr>
                </a:solidFill>
                <a:latin typeface="Arial" panose="020B0604020202020204" pitchFamily="34" charset="0"/>
                <a:cs typeface="Arial" panose="020B0604020202020204" pitchFamily="34" charset="0"/>
              </a:defRPr>
            </a:lvl1pPr>
            <a:lvl2pPr marL="342866" indent="0" algn="ctr">
              <a:buNone/>
              <a:defRPr sz="1500"/>
            </a:lvl2pPr>
            <a:lvl3pPr marL="685732" indent="0" algn="ctr">
              <a:buNone/>
              <a:defRPr sz="1350"/>
            </a:lvl3pPr>
            <a:lvl4pPr marL="1028598" indent="0" algn="ctr">
              <a:buNone/>
              <a:defRPr sz="1200"/>
            </a:lvl4pPr>
            <a:lvl5pPr marL="1371464" indent="0" algn="ctr">
              <a:buNone/>
              <a:defRPr sz="1200"/>
            </a:lvl5pPr>
            <a:lvl6pPr marL="1714331" indent="0" algn="ctr">
              <a:buNone/>
              <a:defRPr sz="1200"/>
            </a:lvl6pPr>
            <a:lvl7pPr marL="2057195" indent="0" algn="ctr">
              <a:buNone/>
              <a:defRPr sz="1200"/>
            </a:lvl7pPr>
            <a:lvl8pPr marL="2400060" indent="0" algn="ctr">
              <a:buNone/>
              <a:defRPr sz="1200"/>
            </a:lvl8pPr>
            <a:lvl9pPr marL="2742926" indent="0" algn="ctr">
              <a:buNone/>
              <a:defRPr sz="1200"/>
            </a:lvl9pPr>
          </a:lstStyle>
          <a:p>
            <a:r>
              <a:rPr lang="en-US"/>
              <a:t>Subtitle or presenter’s name goes here </a:t>
            </a:r>
          </a:p>
        </p:txBody>
      </p:sp>
      <p:cxnSp>
        <p:nvCxnSpPr>
          <p:cNvPr id="10" name="Straight Connector 9">
            <a:extLst>
              <a:ext uri="{FF2B5EF4-FFF2-40B4-BE49-F238E27FC236}">
                <a16:creationId xmlns:a16="http://schemas.microsoft.com/office/drawing/2014/main" id="{F3FAB3A0-6F24-364D-A559-4D7B4DE01CC5}"/>
              </a:ext>
            </a:extLst>
          </p:cNvPr>
          <p:cNvCxnSpPr>
            <a:cxnSpLocks/>
          </p:cNvCxnSpPr>
          <p:nvPr userDrawn="1"/>
        </p:nvCxnSpPr>
        <p:spPr>
          <a:xfrm>
            <a:off x="4" y="2481785"/>
            <a:ext cx="440574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7824ADB-559B-4247-BBDB-8CD24F9EE28F}"/>
              </a:ext>
            </a:extLst>
          </p:cNvPr>
          <p:cNvCxnSpPr>
            <a:cxnSpLocks/>
          </p:cNvCxnSpPr>
          <p:nvPr userDrawn="1"/>
        </p:nvCxnSpPr>
        <p:spPr>
          <a:xfrm>
            <a:off x="4" y="2381042"/>
            <a:ext cx="440574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9702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77646A4-A072-0540-A2CB-A1B4131550DE}"/>
              </a:ext>
            </a:extLst>
          </p:cNvPr>
          <p:cNvSpPr/>
          <p:nvPr userDrawn="1"/>
        </p:nvSpPr>
        <p:spPr>
          <a:xfrm rot="10800000">
            <a:off x="107878" y="1213297"/>
            <a:ext cx="9036122" cy="47302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sp>
        <p:nvSpPr>
          <p:cNvPr id="7" name="Off-page Connector 13">
            <a:extLst>
              <a:ext uri="{FF2B5EF4-FFF2-40B4-BE49-F238E27FC236}">
                <a16:creationId xmlns:a16="http://schemas.microsoft.com/office/drawing/2014/main" id="{940D9B70-E194-8E42-8A45-B8B258E8E52C}"/>
              </a:ext>
            </a:extLst>
          </p:cNvPr>
          <p:cNvSpPr/>
          <p:nvPr userDrawn="1"/>
        </p:nvSpPr>
        <p:spPr>
          <a:xfrm rot="16200000">
            <a:off x="-1184202" y="2532074"/>
            <a:ext cx="4730276" cy="2375818"/>
          </a:xfrm>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5507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5507 h 10000"/>
              <a:gd name="connsiteX0" fmla="*/ 0 w 10000"/>
              <a:gd name="connsiteY0" fmla="*/ 0 h 4493"/>
              <a:gd name="connsiteX1" fmla="*/ 10000 w 10000"/>
              <a:gd name="connsiteY1" fmla="*/ 0 h 4493"/>
              <a:gd name="connsiteX2" fmla="*/ 10000 w 10000"/>
              <a:gd name="connsiteY2" fmla="*/ 2493 h 4493"/>
              <a:gd name="connsiteX3" fmla="*/ 5000 w 10000"/>
              <a:gd name="connsiteY3" fmla="*/ 4493 h 4493"/>
              <a:gd name="connsiteX4" fmla="*/ 0 w 10000"/>
              <a:gd name="connsiteY4" fmla="*/ 2493 h 4493"/>
              <a:gd name="connsiteX5" fmla="*/ 0 w 10000"/>
              <a:gd name="connsiteY5" fmla="*/ 0 h 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4493">
                <a:moveTo>
                  <a:pt x="0" y="0"/>
                </a:moveTo>
                <a:lnTo>
                  <a:pt x="10000" y="0"/>
                </a:lnTo>
                <a:lnTo>
                  <a:pt x="10000" y="2493"/>
                </a:lnTo>
                <a:lnTo>
                  <a:pt x="5000" y="4493"/>
                </a:lnTo>
                <a:lnTo>
                  <a:pt x="0" y="2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Slide Number Placeholder 5">
            <a:extLst>
              <a:ext uri="{FF2B5EF4-FFF2-40B4-BE49-F238E27FC236}">
                <a16:creationId xmlns:a16="http://schemas.microsoft.com/office/drawing/2014/main" id="{AC6F30C6-0911-A84D-A0C1-AA10B6E38455}"/>
              </a:ext>
            </a:extLst>
          </p:cNvPr>
          <p:cNvSpPr>
            <a:spLocks noGrp="1"/>
          </p:cNvSpPr>
          <p:nvPr>
            <p:ph type="sldNum" sz="quarter" idx="12"/>
          </p:nvPr>
        </p:nvSpPr>
        <p:spPr>
          <a:xfrm>
            <a:off x="8555067" y="6152837"/>
            <a:ext cx="319966" cy="382479"/>
          </a:xfrm>
        </p:spPr>
        <p:txBody>
          <a:bodyPr/>
          <a:lstStyle>
            <a:lvl1pPr algn="ctr">
              <a:defRPr sz="750" b="1" i="0">
                <a:solidFill>
                  <a:schemeClr val="tx1"/>
                </a:solidFill>
                <a:latin typeface="Arial" panose="020B0604020202020204" pitchFamily="34" charset="0"/>
                <a:cs typeface="Arial" panose="020B0604020202020204" pitchFamily="34" charset="0"/>
              </a:defRPr>
            </a:lvl1pPr>
          </a:lstStyle>
          <a:p>
            <a:fld id="{A3BD6AFC-2668-8C48-A8FC-4E54F232CC34}" type="slidenum">
              <a:rPr lang="en-US" smtClean="0"/>
              <a:pPr/>
              <a:t>‹#›</a:t>
            </a:fld>
            <a:endParaRPr lang="en-US"/>
          </a:p>
        </p:txBody>
      </p:sp>
      <p:cxnSp>
        <p:nvCxnSpPr>
          <p:cNvPr id="9" name="Straight Connector 8">
            <a:extLst>
              <a:ext uri="{FF2B5EF4-FFF2-40B4-BE49-F238E27FC236}">
                <a16:creationId xmlns:a16="http://schemas.microsoft.com/office/drawing/2014/main" id="{ACE1FE9E-AF6B-2643-9812-FC0DF38868E8}"/>
              </a:ext>
            </a:extLst>
          </p:cNvPr>
          <p:cNvCxnSpPr>
            <a:cxnSpLocks/>
          </p:cNvCxnSpPr>
          <p:nvPr userDrawn="1"/>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6EC5FDB-1ED2-3042-8D41-241F341561D4}"/>
              </a:ext>
            </a:extLst>
          </p:cNvPr>
          <p:cNvCxnSpPr>
            <a:cxnSpLocks/>
          </p:cNvCxnSpPr>
          <p:nvPr userDrawn="1"/>
        </p:nvCxnSpPr>
        <p:spPr>
          <a:xfrm>
            <a:off x="0" y="1135171"/>
            <a:ext cx="9144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EB753535-F5B7-E047-983B-584FDC75CA99}"/>
              </a:ext>
            </a:extLst>
          </p:cNvPr>
          <p:cNvSpPr/>
          <p:nvPr userDrawn="1"/>
        </p:nvSpPr>
        <p:spPr>
          <a:xfrm>
            <a:off x="-6972" y="619784"/>
            <a:ext cx="4645649" cy="950592"/>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solidFill>
                <a:srgbClr val="E81F2C"/>
              </a:solidFill>
              <a:latin typeface="Arial" panose="020B0604020202020204" pitchFamily="34" charset="0"/>
            </a:endParaRPr>
          </a:p>
        </p:txBody>
      </p:sp>
      <p:sp>
        <p:nvSpPr>
          <p:cNvPr id="12" name="Subtitle 2">
            <a:extLst>
              <a:ext uri="{FF2B5EF4-FFF2-40B4-BE49-F238E27FC236}">
                <a16:creationId xmlns:a16="http://schemas.microsoft.com/office/drawing/2014/main" id="{EE2C4109-3FBE-8043-A073-525018E17D23}"/>
              </a:ext>
            </a:extLst>
          </p:cNvPr>
          <p:cNvSpPr>
            <a:spLocks noGrp="1"/>
          </p:cNvSpPr>
          <p:nvPr>
            <p:ph type="subTitle" idx="1" hasCustomPrompt="1"/>
          </p:nvPr>
        </p:nvSpPr>
        <p:spPr>
          <a:xfrm>
            <a:off x="2725343" y="2463224"/>
            <a:ext cx="4645649" cy="2513509"/>
          </a:xfrm>
        </p:spPr>
        <p:txBody>
          <a:bodyPr wrap="square" anchor="ctr">
            <a:spAutoFit/>
          </a:bodyPr>
          <a:lstStyle>
            <a:lvl1pPr marL="257150" marR="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sz="1600" b="0" i="0">
                <a:solidFill>
                  <a:schemeClr val="tx1">
                    <a:lumMod val="75000"/>
                    <a:lumOff val="25000"/>
                  </a:schemeClr>
                </a:solidFill>
                <a:latin typeface="Arial" panose="020B0604020202020204" pitchFamily="34" charset="0"/>
                <a:cs typeface="Arial" panose="020B0604020202020204" pitchFamily="34" charset="0"/>
              </a:defRPr>
            </a:lvl1pPr>
            <a:lvl2pPr marL="342866" indent="0" algn="ctr">
              <a:buNone/>
              <a:defRPr sz="1500"/>
            </a:lvl2pPr>
            <a:lvl3pPr marL="685732" indent="0" algn="ctr">
              <a:buNone/>
              <a:defRPr sz="1350"/>
            </a:lvl3pPr>
            <a:lvl4pPr marL="1028598" indent="0" algn="ctr">
              <a:buNone/>
              <a:defRPr sz="1200"/>
            </a:lvl4pPr>
            <a:lvl5pPr marL="1371464" indent="0" algn="ctr">
              <a:buNone/>
              <a:defRPr sz="1200"/>
            </a:lvl5pPr>
            <a:lvl6pPr marL="1714331" indent="0" algn="ctr">
              <a:buNone/>
              <a:defRPr sz="1200"/>
            </a:lvl6pPr>
            <a:lvl7pPr marL="2057195" indent="0" algn="ctr">
              <a:buNone/>
              <a:defRPr sz="1200"/>
            </a:lvl7pPr>
            <a:lvl8pPr marL="2400060" indent="0" algn="ctr">
              <a:buNone/>
              <a:defRPr sz="1200"/>
            </a:lvl8pPr>
            <a:lvl9pPr marL="2742926" indent="0" algn="ctr">
              <a:buNone/>
              <a:defRPr sz="1200"/>
            </a:lvl9pPr>
          </a:lstStyle>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p:txBody>
      </p:sp>
      <p:sp>
        <p:nvSpPr>
          <p:cNvPr id="13" name="Text Placeholder 42">
            <a:extLst>
              <a:ext uri="{FF2B5EF4-FFF2-40B4-BE49-F238E27FC236}">
                <a16:creationId xmlns:a16="http://schemas.microsoft.com/office/drawing/2014/main" id="{70A8D419-D1D9-2047-BB3A-532380626823}"/>
              </a:ext>
            </a:extLst>
          </p:cNvPr>
          <p:cNvSpPr>
            <a:spLocks noGrp="1"/>
          </p:cNvSpPr>
          <p:nvPr>
            <p:ph type="body" sz="quarter" idx="13" hasCustomPrompt="1"/>
          </p:nvPr>
        </p:nvSpPr>
        <p:spPr>
          <a:xfrm>
            <a:off x="298979" y="619785"/>
            <a:ext cx="4273023" cy="950588"/>
          </a:xfrm>
        </p:spPr>
        <p:txBody>
          <a:bodyPr anchor="ctr"/>
          <a:lstStyle>
            <a:lvl1pPr marL="0" indent="0">
              <a:spcBef>
                <a:spcPts val="0"/>
              </a:spcBef>
              <a:buFontTx/>
              <a:buNone/>
              <a:defRPr sz="2800" b="1">
                <a:solidFill>
                  <a:schemeClr val="accent2"/>
                </a:solidFill>
              </a:defRPr>
            </a:lvl1pPr>
            <a:lvl2pPr marL="205720" indent="0">
              <a:buNone/>
              <a:defRPr/>
            </a:lvl2pPr>
          </a:lstStyle>
          <a:p>
            <a:pPr lvl="0"/>
            <a:r>
              <a:rPr lang="en-US"/>
              <a:t>Agenda</a:t>
            </a:r>
          </a:p>
        </p:txBody>
      </p:sp>
      <p:pic>
        <p:nvPicPr>
          <p:cNvPr id="15" name="Picture 14">
            <a:extLst>
              <a:ext uri="{FF2B5EF4-FFF2-40B4-BE49-F238E27FC236}">
                <a16:creationId xmlns:a16="http://schemas.microsoft.com/office/drawing/2014/main" id="{E66BF0D2-7202-A54F-BD9E-27DD6F165C0C}"/>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Tree>
    <p:extLst>
      <p:ext uri="{BB962C8B-B14F-4D97-AF65-F5344CB8AC3E}">
        <p14:creationId xmlns:p14="http://schemas.microsoft.com/office/powerpoint/2010/main" val="3906750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ingle ">
    <p:bg>
      <p:bgPr>
        <a:solidFill>
          <a:schemeClr val="bg1"/>
        </a:solidFill>
        <a:effectLst/>
      </p:bgPr>
    </p:bg>
    <p:spTree>
      <p:nvGrpSpPr>
        <p:cNvPr id="1" name=""/>
        <p:cNvGrpSpPr/>
        <p:nvPr/>
      </p:nvGrpSpPr>
      <p:grpSpPr>
        <a:xfrm>
          <a:off x="0" y="0"/>
          <a:ext cx="0" cy="0"/>
          <a:chOff x="0" y="0"/>
          <a:chExt cx="0" cy="0"/>
        </a:xfrm>
      </p:grpSpPr>
      <p:sp>
        <p:nvSpPr>
          <p:cNvPr id="15" name="Slide Number Placeholder 5">
            <a:extLst>
              <a:ext uri="{FF2B5EF4-FFF2-40B4-BE49-F238E27FC236}">
                <a16:creationId xmlns:a16="http://schemas.microsoft.com/office/drawing/2014/main" id="{8CDACBA8-5D11-2944-9E8F-43DB44D38298}"/>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9" name="Title 1">
            <a:extLst>
              <a:ext uri="{FF2B5EF4-FFF2-40B4-BE49-F238E27FC236}">
                <a16:creationId xmlns:a16="http://schemas.microsoft.com/office/drawing/2014/main" id="{95F9274A-9D60-654B-9BAB-BC3EE6B2C44C}"/>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10" name="Straight Connector 9">
            <a:extLst>
              <a:ext uri="{FF2B5EF4-FFF2-40B4-BE49-F238E27FC236}">
                <a16:creationId xmlns:a16="http://schemas.microsoft.com/office/drawing/2014/main" id="{B8AD907D-81FD-3041-A205-F8F3DD79D0C9}"/>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Pentagon 11">
            <a:extLst>
              <a:ext uri="{FF2B5EF4-FFF2-40B4-BE49-F238E27FC236}">
                <a16:creationId xmlns:a16="http://schemas.microsoft.com/office/drawing/2014/main" id="{E1B3AAD6-51FF-C246-A33D-5E7E0253AE0B}"/>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Content Placeholder 15">
            <a:extLst>
              <a:ext uri="{FF2B5EF4-FFF2-40B4-BE49-F238E27FC236}">
                <a16:creationId xmlns:a16="http://schemas.microsoft.com/office/drawing/2014/main" id="{D8EDACE0-FCD5-C240-A401-E2E424F3772E}"/>
              </a:ext>
            </a:extLst>
          </p:cNvPr>
          <p:cNvSpPr>
            <a:spLocks noGrp="1"/>
          </p:cNvSpPr>
          <p:nvPr>
            <p:ph sz="quarter" idx="13"/>
          </p:nvPr>
        </p:nvSpPr>
        <p:spPr>
          <a:xfrm>
            <a:off x="298981" y="1103011"/>
            <a:ext cx="8576053" cy="4868022"/>
          </a:xfrm>
          <a:noFill/>
          <a:ln>
            <a:noFill/>
          </a:ln>
        </p:spPr>
        <p:txBody>
          <a:bodyPr lIns="91440" tIns="91440" rIns="91440" bIns="91440" numCol="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F9A3F6A0-022A-C44E-8D9F-B1693BF3DF2B}"/>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Tree>
    <p:extLst>
      <p:ext uri="{BB962C8B-B14F-4D97-AF65-F5344CB8AC3E}">
        <p14:creationId xmlns:p14="http://schemas.microsoft.com/office/powerpoint/2010/main" val="881762355"/>
      </p:ext>
    </p:extLst>
  </p:cSld>
  <p:clrMapOvr>
    <a:masterClrMapping/>
  </p:clrMapOvr>
  <p:hf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tandard with Pods ">
    <p:bg>
      <p:bgPr>
        <a:solidFill>
          <a:schemeClr val="bg1"/>
        </a:solidFill>
        <a:effectLst/>
      </p:bgPr>
    </p:bg>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9B6775BA-BE0D-EA44-8F0B-AC27D9701246}"/>
              </a:ext>
            </a:extLst>
          </p:cNvPr>
          <p:cNvPicPr>
            <a:picLocks noChangeAspect="1"/>
          </p:cNvPicPr>
          <p:nvPr userDrawn="1"/>
        </p:nvPicPr>
        <p:blipFill rotWithShape="1">
          <a:blip r:embed="rId2" cstate="email">
            <a:alphaModFix amt="15000"/>
            <a:extLst>
              <a:ext uri="{28A0092B-C50C-407E-A947-70E740481C1C}">
                <a14:useLocalDpi xmlns:a14="http://schemas.microsoft.com/office/drawing/2010/main" val="0"/>
              </a:ext>
            </a:extLst>
          </a:blip>
          <a:srcRect/>
          <a:stretch/>
        </p:blipFill>
        <p:spPr>
          <a:xfrm>
            <a:off x="1774786" y="6400800"/>
            <a:ext cx="1409161" cy="457200"/>
          </a:xfrm>
          <a:prstGeom prst="rect">
            <a:avLst/>
          </a:prstGeom>
        </p:spPr>
      </p:pic>
      <p:pic>
        <p:nvPicPr>
          <p:cNvPr id="31" name="Picture 30">
            <a:extLst>
              <a:ext uri="{FF2B5EF4-FFF2-40B4-BE49-F238E27FC236}">
                <a16:creationId xmlns:a16="http://schemas.microsoft.com/office/drawing/2014/main" id="{C538A9C8-5D80-A543-B507-4EF7BA77EBC1}"/>
              </a:ext>
            </a:extLst>
          </p:cNvPr>
          <p:cNvPicPr>
            <a:picLocks noChangeAspect="1"/>
          </p:cNvPicPr>
          <p:nvPr userDrawn="1"/>
        </p:nvPicPr>
        <p:blipFill rotWithShape="1">
          <a:blip r:embed="rId3" cstate="email">
            <a:alphaModFix amt="15000"/>
            <a:extLst>
              <a:ext uri="{28A0092B-C50C-407E-A947-70E740481C1C}">
                <a14:useLocalDpi xmlns:a14="http://schemas.microsoft.com/office/drawing/2010/main" val="0"/>
              </a:ext>
            </a:extLst>
          </a:blip>
          <a:srcRect l="-67829"/>
          <a:stretch/>
        </p:blipFill>
        <p:spPr>
          <a:xfrm>
            <a:off x="6542762" y="6404127"/>
            <a:ext cx="2601238" cy="453873"/>
          </a:xfrm>
          <a:prstGeom prst="rect">
            <a:avLst/>
          </a:prstGeom>
        </p:spPr>
      </p:pic>
      <p:pic>
        <p:nvPicPr>
          <p:cNvPr id="32" name="Picture 31">
            <a:extLst>
              <a:ext uri="{FF2B5EF4-FFF2-40B4-BE49-F238E27FC236}">
                <a16:creationId xmlns:a16="http://schemas.microsoft.com/office/drawing/2014/main" id="{3EA052AD-2FE2-F045-B8CE-25B07FA93A94}"/>
              </a:ext>
            </a:extLst>
          </p:cNvPr>
          <p:cNvPicPr>
            <a:picLocks noChangeAspect="1"/>
          </p:cNvPicPr>
          <p:nvPr userDrawn="1"/>
        </p:nvPicPr>
        <p:blipFill rotWithShape="1">
          <a:blip r:embed="rId4" cstate="email">
            <a:alphaModFix amt="15000"/>
            <a:extLst>
              <a:ext uri="{28A0092B-C50C-407E-A947-70E740481C1C}">
                <a14:useLocalDpi xmlns:a14="http://schemas.microsoft.com/office/drawing/2010/main" val="0"/>
              </a:ext>
            </a:extLst>
          </a:blip>
          <a:srcRect l="-212"/>
          <a:stretch/>
        </p:blipFill>
        <p:spPr>
          <a:xfrm>
            <a:off x="3168073" y="6400794"/>
            <a:ext cx="4430623" cy="453874"/>
          </a:xfrm>
          <a:prstGeom prst="rect">
            <a:avLst/>
          </a:prstGeom>
        </p:spPr>
      </p:pic>
      <p:sp>
        <p:nvSpPr>
          <p:cNvPr id="15" name="Slide Number Placeholder 5">
            <a:extLst>
              <a:ext uri="{FF2B5EF4-FFF2-40B4-BE49-F238E27FC236}">
                <a16:creationId xmlns:a16="http://schemas.microsoft.com/office/drawing/2014/main" id="{8CDACBA8-5D11-2944-9E8F-43DB44D38298}"/>
              </a:ext>
            </a:extLst>
          </p:cNvPr>
          <p:cNvSpPr>
            <a:spLocks noGrp="1"/>
          </p:cNvSpPr>
          <p:nvPr>
            <p:ph type="sldNum" sz="quarter" idx="12"/>
          </p:nvPr>
        </p:nvSpPr>
        <p:spPr>
          <a:xfrm>
            <a:off x="8555067" y="6152837"/>
            <a:ext cx="319966" cy="382479"/>
          </a:xfrm>
        </p:spPr>
        <p:txBody>
          <a:bodyPr/>
          <a:lstStyle>
            <a:lvl1pPr algn="ctr">
              <a:defRPr sz="750" b="1" i="0">
                <a:solidFill>
                  <a:schemeClr val="tx1"/>
                </a:solidFill>
                <a:latin typeface="Arial" panose="020B0604020202020204" pitchFamily="34" charset="0"/>
                <a:cs typeface="Arial" panose="020B0604020202020204" pitchFamily="34" charset="0"/>
              </a:defRPr>
            </a:lvl1pPr>
          </a:lstStyle>
          <a:p>
            <a:fld id="{A3BD6AFC-2668-8C48-A8FC-4E54F232CC34}" type="slidenum">
              <a:rPr lang="en-US" smtClean="0"/>
              <a:pPr/>
              <a:t>‹#›</a:t>
            </a:fld>
            <a:endParaRPr lang="en-US"/>
          </a:p>
        </p:txBody>
      </p:sp>
      <p:sp>
        <p:nvSpPr>
          <p:cNvPr id="11" name="Title Placeholder 1">
            <a:extLst>
              <a:ext uri="{FF2B5EF4-FFF2-40B4-BE49-F238E27FC236}">
                <a16:creationId xmlns:a16="http://schemas.microsoft.com/office/drawing/2014/main" id="{897DC09D-A181-4446-A7AE-16DE9F77C61F}"/>
              </a:ext>
            </a:extLst>
          </p:cNvPr>
          <p:cNvSpPr>
            <a:spLocks noGrp="1"/>
          </p:cNvSpPr>
          <p:nvPr>
            <p:ph type="title"/>
          </p:nvPr>
        </p:nvSpPr>
        <p:spPr>
          <a:xfrm>
            <a:off x="298849" y="365130"/>
            <a:ext cx="8576072" cy="383182"/>
          </a:xfrm>
          <a:prstGeom prst="rect">
            <a:avLst/>
          </a:prstGeom>
        </p:spPr>
        <p:txBody>
          <a:bodyPr vert="horz" wrap="square" lIns="91440" tIns="45720" rIns="91440" bIns="45720" rtlCol="0" anchor="t">
            <a:noAutofit/>
          </a:bodyPr>
          <a:lstStyle/>
          <a:p>
            <a:r>
              <a:rPr lang="en-US"/>
              <a:t>Click to edit Master title style</a:t>
            </a:r>
          </a:p>
        </p:txBody>
      </p:sp>
      <p:sp>
        <p:nvSpPr>
          <p:cNvPr id="14" name="Rectangle 13">
            <a:extLst>
              <a:ext uri="{FF2B5EF4-FFF2-40B4-BE49-F238E27FC236}">
                <a16:creationId xmlns:a16="http://schemas.microsoft.com/office/drawing/2014/main" id="{70D7320F-49EA-A64C-9328-A21077B42F8E}"/>
              </a:ext>
            </a:extLst>
          </p:cNvPr>
          <p:cNvSpPr/>
          <p:nvPr userDrawn="1"/>
        </p:nvSpPr>
        <p:spPr>
          <a:xfrm rot="10800000" flipH="1">
            <a:off x="0" y="6400803"/>
            <a:ext cx="5863472" cy="457201"/>
          </a:xfrm>
          <a:prstGeom prst="rect">
            <a:avLst/>
          </a:prstGeom>
          <a:gradFill>
            <a:gsLst>
              <a:gs pos="48000">
                <a:schemeClr val="bg1"/>
              </a:gs>
              <a:gs pos="9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cxnSp>
        <p:nvCxnSpPr>
          <p:cNvPr id="10" name="Straight Connector 9">
            <a:extLst>
              <a:ext uri="{FF2B5EF4-FFF2-40B4-BE49-F238E27FC236}">
                <a16:creationId xmlns:a16="http://schemas.microsoft.com/office/drawing/2014/main" id="{B8AD907D-81FD-3041-A205-F8F3DD79D0C9}"/>
              </a:ext>
            </a:extLst>
          </p:cNvPr>
          <p:cNvCxnSpPr>
            <a:cxnSpLocks/>
          </p:cNvCxnSpPr>
          <p:nvPr userDrawn="1"/>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0" name="Content Placeholder 15">
            <a:extLst>
              <a:ext uri="{FF2B5EF4-FFF2-40B4-BE49-F238E27FC236}">
                <a16:creationId xmlns:a16="http://schemas.microsoft.com/office/drawing/2014/main" id="{E44763CA-0C0A-7747-AFAF-86178ED72868}"/>
              </a:ext>
            </a:extLst>
          </p:cNvPr>
          <p:cNvSpPr>
            <a:spLocks noGrp="1"/>
          </p:cNvSpPr>
          <p:nvPr>
            <p:ph sz="quarter" idx="13"/>
          </p:nvPr>
        </p:nvSpPr>
        <p:spPr>
          <a:xfrm>
            <a:off x="298981" y="1103011"/>
            <a:ext cx="8576053" cy="4868022"/>
          </a:xfrm>
          <a:noFill/>
          <a:ln>
            <a:noFill/>
          </a:ln>
        </p:spPr>
        <p:txBody>
          <a:bodyPr lIns="91440" tIns="91440" rIns="91440" bIns="91440" numCol="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7" name="Picture 16">
            <a:extLst>
              <a:ext uri="{FF2B5EF4-FFF2-40B4-BE49-F238E27FC236}">
                <a16:creationId xmlns:a16="http://schemas.microsoft.com/office/drawing/2014/main" id="{C0058F34-BEF1-4C4D-A3C5-870190B6E6BC}"/>
              </a:ext>
            </a:extLst>
          </p:cNvPr>
          <p:cNvPicPr>
            <a:picLocks noChangeAspect="1"/>
          </p:cNvPicPr>
          <p:nvPr userDrawn="1"/>
        </p:nvPicPr>
        <p:blipFill>
          <a:blip r:embed="rId5"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
        <p:nvSpPr>
          <p:cNvPr id="33" name="Pentagon 32">
            <a:extLst>
              <a:ext uri="{FF2B5EF4-FFF2-40B4-BE49-F238E27FC236}">
                <a16:creationId xmlns:a16="http://schemas.microsoft.com/office/drawing/2014/main" id="{AF37F2BC-AC1E-E943-BC7E-A38F043F224E}"/>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892853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Single with Pods ">
    <p:bg>
      <p:bgPr>
        <a:solidFill>
          <a:schemeClr val="bg1"/>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0AAFA7A7-2EAF-5042-B173-D39F940D150D}"/>
              </a:ext>
            </a:extLst>
          </p:cNvPr>
          <p:cNvPicPr>
            <a:picLocks noChangeAspect="1"/>
          </p:cNvPicPr>
          <p:nvPr userDrawn="1"/>
        </p:nvPicPr>
        <p:blipFill rotWithShape="1">
          <a:blip r:embed="rId2" cstate="email">
            <a:alphaModFix amt="15000"/>
            <a:extLst>
              <a:ext uri="{28A0092B-C50C-407E-A947-70E740481C1C}">
                <a14:useLocalDpi xmlns:a14="http://schemas.microsoft.com/office/drawing/2010/main" val="0"/>
              </a:ext>
            </a:extLst>
          </a:blip>
          <a:srcRect/>
          <a:stretch/>
        </p:blipFill>
        <p:spPr>
          <a:xfrm>
            <a:off x="1481616" y="1093788"/>
            <a:ext cx="7393305" cy="4854575"/>
          </a:xfrm>
          <a:prstGeom prst="rect">
            <a:avLst/>
          </a:prstGeom>
        </p:spPr>
      </p:pic>
      <p:sp>
        <p:nvSpPr>
          <p:cNvPr id="21" name="Rectangle 20">
            <a:extLst>
              <a:ext uri="{FF2B5EF4-FFF2-40B4-BE49-F238E27FC236}">
                <a16:creationId xmlns:a16="http://schemas.microsoft.com/office/drawing/2014/main" id="{B7623C15-84C5-9F48-BB49-277312AE526A}"/>
              </a:ext>
            </a:extLst>
          </p:cNvPr>
          <p:cNvSpPr/>
          <p:nvPr userDrawn="1"/>
        </p:nvSpPr>
        <p:spPr>
          <a:xfrm>
            <a:off x="298849" y="791495"/>
            <a:ext cx="7558611" cy="5168203"/>
          </a:xfrm>
          <a:prstGeom prst="rect">
            <a:avLst/>
          </a:prstGeom>
          <a:gradFill>
            <a:gsLst>
              <a:gs pos="46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sp>
        <p:nvSpPr>
          <p:cNvPr id="15" name="Slide Number Placeholder 5">
            <a:extLst>
              <a:ext uri="{FF2B5EF4-FFF2-40B4-BE49-F238E27FC236}">
                <a16:creationId xmlns:a16="http://schemas.microsoft.com/office/drawing/2014/main" id="{8CDACBA8-5D11-2944-9E8F-43DB44D38298}"/>
              </a:ext>
            </a:extLst>
          </p:cNvPr>
          <p:cNvSpPr>
            <a:spLocks noGrp="1"/>
          </p:cNvSpPr>
          <p:nvPr>
            <p:ph type="sldNum" sz="quarter" idx="12"/>
          </p:nvPr>
        </p:nvSpPr>
        <p:spPr>
          <a:xfrm>
            <a:off x="8555067" y="6152837"/>
            <a:ext cx="319966" cy="382479"/>
          </a:xfrm>
        </p:spPr>
        <p:txBody>
          <a:bodyPr/>
          <a:lstStyle>
            <a:lvl1pPr algn="ctr">
              <a:defRPr sz="750" b="1" i="0">
                <a:solidFill>
                  <a:schemeClr val="tx1"/>
                </a:solidFill>
                <a:latin typeface="Arial" panose="020B0604020202020204" pitchFamily="34" charset="0"/>
                <a:cs typeface="Arial" panose="020B0604020202020204" pitchFamily="34" charset="0"/>
              </a:defRPr>
            </a:lvl1pPr>
          </a:lstStyle>
          <a:p>
            <a:fld id="{A3BD6AFC-2668-8C48-A8FC-4E54F232CC34}" type="slidenum">
              <a:rPr lang="en-US" smtClean="0"/>
              <a:pPr/>
              <a:t>‹#›</a:t>
            </a:fld>
            <a:endParaRPr lang="en-US"/>
          </a:p>
        </p:txBody>
      </p:sp>
      <p:cxnSp>
        <p:nvCxnSpPr>
          <p:cNvPr id="10" name="Straight Connector 9">
            <a:extLst>
              <a:ext uri="{FF2B5EF4-FFF2-40B4-BE49-F238E27FC236}">
                <a16:creationId xmlns:a16="http://schemas.microsoft.com/office/drawing/2014/main" id="{B8AD907D-81FD-3041-A205-F8F3DD79D0C9}"/>
              </a:ext>
            </a:extLst>
          </p:cNvPr>
          <p:cNvCxnSpPr>
            <a:cxnSpLocks/>
          </p:cNvCxnSpPr>
          <p:nvPr userDrawn="1"/>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itle Placeholder 1">
            <a:extLst>
              <a:ext uri="{FF2B5EF4-FFF2-40B4-BE49-F238E27FC236}">
                <a16:creationId xmlns:a16="http://schemas.microsoft.com/office/drawing/2014/main" id="{897DC09D-A181-4446-A7AE-16DE9F77C61F}"/>
              </a:ext>
            </a:extLst>
          </p:cNvPr>
          <p:cNvSpPr>
            <a:spLocks noGrp="1"/>
          </p:cNvSpPr>
          <p:nvPr>
            <p:ph type="title"/>
          </p:nvPr>
        </p:nvSpPr>
        <p:spPr>
          <a:xfrm>
            <a:off x="298849" y="365130"/>
            <a:ext cx="8576072" cy="383182"/>
          </a:xfrm>
          <a:prstGeom prst="rect">
            <a:avLst/>
          </a:prstGeom>
        </p:spPr>
        <p:txBody>
          <a:bodyPr vert="horz" wrap="square" lIns="91440" tIns="45720" rIns="91440" bIns="45720" rtlCol="0" anchor="t">
            <a:noAutofit/>
          </a:bodyPr>
          <a:lstStyle/>
          <a:p>
            <a:r>
              <a:rPr lang="en-US"/>
              <a:t>Click to edit Master title style</a:t>
            </a:r>
          </a:p>
        </p:txBody>
      </p:sp>
      <p:pic>
        <p:nvPicPr>
          <p:cNvPr id="14" name="Picture 13">
            <a:extLst>
              <a:ext uri="{FF2B5EF4-FFF2-40B4-BE49-F238E27FC236}">
                <a16:creationId xmlns:a16="http://schemas.microsoft.com/office/drawing/2014/main" id="{4A15D4E6-E8A6-C148-8BD9-2ACF4496BEAF}"/>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
        <p:nvSpPr>
          <p:cNvPr id="17" name="Content Placeholder 15">
            <a:extLst>
              <a:ext uri="{FF2B5EF4-FFF2-40B4-BE49-F238E27FC236}">
                <a16:creationId xmlns:a16="http://schemas.microsoft.com/office/drawing/2014/main" id="{44A49B77-B966-4D41-985D-DE71510D5EBF}"/>
              </a:ext>
            </a:extLst>
          </p:cNvPr>
          <p:cNvSpPr>
            <a:spLocks noGrp="1"/>
          </p:cNvSpPr>
          <p:nvPr>
            <p:ph sz="quarter" idx="13"/>
          </p:nvPr>
        </p:nvSpPr>
        <p:spPr>
          <a:xfrm>
            <a:off x="298982" y="1103011"/>
            <a:ext cx="6266549" cy="4868022"/>
          </a:xfrm>
          <a:noFill/>
          <a:ln>
            <a:noFill/>
          </a:ln>
        </p:spPr>
        <p:txBody>
          <a:bodyPr lIns="91440" tIns="91440" rIns="91440" bIns="91440" numCol="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Pentagon 21">
            <a:extLst>
              <a:ext uri="{FF2B5EF4-FFF2-40B4-BE49-F238E27FC236}">
                <a16:creationId xmlns:a16="http://schemas.microsoft.com/office/drawing/2014/main" id="{E1C7D402-6266-2446-9816-8CD27602AEF1}"/>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8241322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1 column blue outline">
    <p:bg>
      <p:bgPr>
        <a:solidFill>
          <a:schemeClr val="bg1"/>
        </a:solidFill>
        <a:effectLst/>
      </p:bgPr>
    </p:bg>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E7C17B0B-5654-1244-8D11-3F0D2FB9BBF2}"/>
              </a:ext>
            </a:extLst>
          </p:cNvPr>
          <p:cNvSpPr>
            <a:spLocks noGrp="1"/>
          </p:cNvSpPr>
          <p:nvPr>
            <p:ph sz="quarter" idx="13"/>
          </p:nvPr>
        </p:nvSpPr>
        <p:spPr>
          <a:xfrm>
            <a:off x="298981" y="1103011"/>
            <a:ext cx="8576053" cy="4868022"/>
          </a:xfrm>
          <a:noFill/>
          <a:ln>
            <a:solidFill>
              <a:schemeClr val="accent1"/>
            </a:solidFill>
          </a:ln>
        </p:spPr>
        <p:txBody>
          <a:bodyPr lIns="91440" tIns="91440" rIns="91440" bIns="91440" numCol="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5">
            <a:extLst>
              <a:ext uri="{FF2B5EF4-FFF2-40B4-BE49-F238E27FC236}">
                <a16:creationId xmlns:a16="http://schemas.microsoft.com/office/drawing/2014/main" id="{A575E6C9-0AE4-1842-9D93-6D59D2BC6CBA}"/>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10" name="Title 1">
            <a:extLst>
              <a:ext uri="{FF2B5EF4-FFF2-40B4-BE49-F238E27FC236}">
                <a16:creationId xmlns:a16="http://schemas.microsoft.com/office/drawing/2014/main" id="{8A92CC90-A7DB-1740-B30D-5383C49EE54B}"/>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8" name="Straight Connector 7">
            <a:extLst>
              <a:ext uri="{FF2B5EF4-FFF2-40B4-BE49-F238E27FC236}">
                <a16:creationId xmlns:a16="http://schemas.microsoft.com/office/drawing/2014/main" id="{7D36BA50-3255-0646-A9DF-D9CE1C91E0DF}"/>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84560D97-71C4-624D-B56F-98322D384EEB}"/>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
        <p:nvSpPr>
          <p:cNvPr id="13" name="Pentagon 12">
            <a:extLst>
              <a:ext uri="{FF2B5EF4-FFF2-40B4-BE49-F238E27FC236}">
                <a16:creationId xmlns:a16="http://schemas.microsoft.com/office/drawing/2014/main" id="{545BBED8-D844-2148-87CA-7E62CE217241}"/>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037354858"/>
      </p:ext>
    </p:extLst>
  </p:cSld>
  <p:clrMapOvr>
    <a:masterClrMapping/>
  </p:clrMapOvr>
  <p:hf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1 column grey">
    <p:bg>
      <p:bgPr>
        <a:solidFill>
          <a:schemeClr val="bg1"/>
        </a:solidFill>
        <a:effectLst/>
      </p:bgPr>
    </p:bg>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E7C17B0B-5654-1244-8D11-3F0D2FB9BBF2}"/>
              </a:ext>
            </a:extLst>
          </p:cNvPr>
          <p:cNvSpPr>
            <a:spLocks noGrp="1"/>
          </p:cNvSpPr>
          <p:nvPr>
            <p:ph sz="quarter" idx="13"/>
          </p:nvPr>
        </p:nvSpPr>
        <p:spPr>
          <a:xfrm>
            <a:off x="298981" y="1103011"/>
            <a:ext cx="8576053" cy="4868022"/>
          </a:xfrm>
          <a:solidFill>
            <a:schemeClr val="bg1">
              <a:lumMod val="95000"/>
            </a:schemeClr>
          </a:solidFill>
        </p:spPr>
        <p:txBody>
          <a:bodyPr lIns="91440" tIns="91440" rIns="91440" bIns="91440" numCol="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5">
            <a:extLst>
              <a:ext uri="{FF2B5EF4-FFF2-40B4-BE49-F238E27FC236}">
                <a16:creationId xmlns:a16="http://schemas.microsoft.com/office/drawing/2014/main" id="{A575E6C9-0AE4-1842-9D93-6D59D2BC6CBA}"/>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10" name="Title 1">
            <a:extLst>
              <a:ext uri="{FF2B5EF4-FFF2-40B4-BE49-F238E27FC236}">
                <a16:creationId xmlns:a16="http://schemas.microsoft.com/office/drawing/2014/main" id="{8A92CC90-A7DB-1740-B30D-5383C49EE54B}"/>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8" name="Straight Connector 7">
            <a:extLst>
              <a:ext uri="{FF2B5EF4-FFF2-40B4-BE49-F238E27FC236}">
                <a16:creationId xmlns:a16="http://schemas.microsoft.com/office/drawing/2014/main" id="{7D36BA50-3255-0646-A9DF-D9CE1C91E0DF}"/>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AF2395FA-7EFA-364A-8A09-6E0693FC6F6A}"/>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
        <p:nvSpPr>
          <p:cNvPr id="13" name="Pentagon 12">
            <a:extLst>
              <a:ext uri="{FF2B5EF4-FFF2-40B4-BE49-F238E27FC236}">
                <a16:creationId xmlns:a16="http://schemas.microsoft.com/office/drawing/2014/main" id="{ABE5BB70-114B-2E40-992E-FA23A755632F}"/>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68386672"/>
      </p:ext>
    </p:extLst>
  </p:cSld>
  <p:clrMapOvr>
    <a:masterClrMapping/>
  </p:clrMapOvr>
  <p:hf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2 column blue outline">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8ED5CE92-0BD2-F34A-8D29-FA8363C7CDDD}"/>
              </a:ext>
            </a:extLst>
          </p:cNvPr>
          <p:cNvSpPr>
            <a:spLocks noGrp="1"/>
          </p:cNvSpPr>
          <p:nvPr>
            <p:ph type="body" sz="quarter" idx="16"/>
          </p:nvPr>
        </p:nvSpPr>
        <p:spPr>
          <a:xfrm>
            <a:off x="4631333" y="1096501"/>
            <a:ext cx="4243695" cy="4874527"/>
          </a:xfrm>
          <a:noFill/>
          <a:ln>
            <a:solidFill>
              <a:schemeClr val="accent1"/>
            </a:solidFill>
          </a:ln>
        </p:spPr>
        <p:txBody>
          <a:bodyPr lIns="91440" tIns="91440" rIns="91440" bIns="45720"/>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A920AC06-65A8-8341-8A91-DE3C019772FC}"/>
              </a:ext>
            </a:extLst>
          </p:cNvPr>
          <p:cNvCxnSpPr>
            <a:cxnSpLocks/>
          </p:cNvCxnSpPr>
          <p:nvPr userDrawn="1"/>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6">
            <a:extLst>
              <a:ext uri="{FF2B5EF4-FFF2-40B4-BE49-F238E27FC236}">
                <a16:creationId xmlns:a16="http://schemas.microsoft.com/office/drawing/2014/main" id="{1511F6AC-61DF-AB47-9834-683E6C399A27}"/>
              </a:ext>
            </a:extLst>
          </p:cNvPr>
          <p:cNvSpPr>
            <a:spLocks noGrp="1"/>
          </p:cNvSpPr>
          <p:nvPr>
            <p:ph type="body" sz="quarter" idx="17"/>
          </p:nvPr>
        </p:nvSpPr>
        <p:spPr>
          <a:xfrm>
            <a:off x="298977" y="1096501"/>
            <a:ext cx="4213692" cy="4874527"/>
          </a:xfrm>
          <a:noFill/>
          <a:ln>
            <a:solidFill>
              <a:schemeClr val="accent1"/>
            </a:solidFill>
          </a:ln>
        </p:spPr>
        <p:txBody>
          <a:bodyPr lIns="91440" tIns="91440" rIns="91440" bIns="45720"/>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52F8B671-8273-194B-AB1E-CB86787E8706}"/>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pic>
        <p:nvPicPr>
          <p:cNvPr id="12" name="Picture 11">
            <a:extLst>
              <a:ext uri="{FF2B5EF4-FFF2-40B4-BE49-F238E27FC236}">
                <a16:creationId xmlns:a16="http://schemas.microsoft.com/office/drawing/2014/main" id="{8F516DD9-B644-7B48-8D5C-21D9ACF4843E}"/>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
        <p:nvSpPr>
          <p:cNvPr id="13" name="Pentagon 12">
            <a:extLst>
              <a:ext uri="{FF2B5EF4-FFF2-40B4-BE49-F238E27FC236}">
                <a16:creationId xmlns:a16="http://schemas.microsoft.com/office/drawing/2014/main" id="{1FA545E9-3861-8547-ACD4-A0F59D3CEA7F}"/>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Title 1">
            <a:extLst>
              <a:ext uri="{FF2B5EF4-FFF2-40B4-BE49-F238E27FC236}">
                <a16:creationId xmlns:a16="http://schemas.microsoft.com/office/drawing/2014/main" id="{C04A2C4C-ECCD-9B42-81E5-D4D37A48AE90}"/>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spTree>
    <p:extLst>
      <p:ext uri="{BB962C8B-B14F-4D97-AF65-F5344CB8AC3E}">
        <p14:creationId xmlns:p14="http://schemas.microsoft.com/office/powerpoint/2010/main" val="23304953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2 column gre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D79F98D0-9998-984D-8DA7-8782E7F1E814}"/>
              </a:ext>
            </a:extLst>
          </p:cNvPr>
          <p:cNvSpPr>
            <a:spLocks noGrp="1"/>
          </p:cNvSpPr>
          <p:nvPr>
            <p:ph type="body" sz="quarter" idx="16"/>
          </p:nvPr>
        </p:nvSpPr>
        <p:spPr>
          <a:xfrm>
            <a:off x="4631333" y="1096501"/>
            <a:ext cx="4243695" cy="4874527"/>
          </a:xfrm>
          <a:solidFill>
            <a:schemeClr val="bg1">
              <a:lumMod val="95000"/>
            </a:schemeClr>
          </a:solidFill>
        </p:spPr>
        <p:txBody>
          <a:bodyPr lIns="91440" tIns="91440" rIns="91440" bIns="91440"/>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02F2CC87-B949-134D-A45D-CC0441C2684D}"/>
              </a:ext>
            </a:extLst>
          </p:cNvPr>
          <p:cNvCxnSpPr>
            <a:cxnSpLocks/>
          </p:cNvCxnSpPr>
          <p:nvPr userDrawn="1"/>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6">
            <a:extLst>
              <a:ext uri="{FF2B5EF4-FFF2-40B4-BE49-F238E27FC236}">
                <a16:creationId xmlns:a16="http://schemas.microsoft.com/office/drawing/2014/main" id="{F27A3342-5F86-244B-A58C-606DE96CD638}"/>
              </a:ext>
            </a:extLst>
          </p:cNvPr>
          <p:cNvSpPr>
            <a:spLocks noGrp="1"/>
          </p:cNvSpPr>
          <p:nvPr>
            <p:ph type="body" sz="quarter" idx="17"/>
          </p:nvPr>
        </p:nvSpPr>
        <p:spPr>
          <a:xfrm>
            <a:off x="298977" y="1096501"/>
            <a:ext cx="4213692" cy="4874527"/>
          </a:xfrm>
          <a:solidFill>
            <a:schemeClr val="bg1">
              <a:lumMod val="95000"/>
            </a:schemeClr>
          </a:solidFill>
        </p:spPr>
        <p:txBody>
          <a:bodyPr lIns="91440" tIns="91440" rIns="91440" bIns="91440"/>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2DCFB8D3-3910-7A40-B3D4-EEEA7539D1CB}"/>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pic>
        <p:nvPicPr>
          <p:cNvPr id="12" name="Picture 11">
            <a:extLst>
              <a:ext uri="{FF2B5EF4-FFF2-40B4-BE49-F238E27FC236}">
                <a16:creationId xmlns:a16="http://schemas.microsoft.com/office/drawing/2014/main" id="{96175B18-EB3A-A241-8F88-3A2A05BA6730}"/>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
        <p:nvSpPr>
          <p:cNvPr id="13" name="Pentagon 12">
            <a:extLst>
              <a:ext uri="{FF2B5EF4-FFF2-40B4-BE49-F238E27FC236}">
                <a16:creationId xmlns:a16="http://schemas.microsoft.com/office/drawing/2014/main" id="{2D69C401-304E-FB40-AA34-B2C4ABC241F5}"/>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Title 1">
            <a:extLst>
              <a:ext uri="{FF2B5EF4-FFF2-40B4-BE49-F238E27FC236}">
                <a16:creationId xmlns:a16="http://schemas.microsoft.com/office/drawing/2014/main" id="{15C03737-8812-964D-AEF7-22E7DB72CB39}"/>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spTree>
    <p:extLst>
      <p:ext uri="{BB962C8B-B14F-4D97-AF65-F5344CB8AC3E}">
        <p14:creationId xmlns:p14="http://schemas.microsoft.com/office/powerpoint/2010/main" val="31682916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3 column blue outline">
    <p:bg>
      <p:bgPr>
        <a:solidFill>
          <a:schemeClr val="bg1"/>
        </a:solidFill>
        <a:effectLst/>
      </p:bgPr>
    </p:bg>
    <p:spTree>
      <p:nvGrpSpPr>
        <p:cNvPr id="1" name=""/>
        <p:cNvGrpSpPr/>
        <p:nvPr/>
      </p:nvGrpSpPr>
      <p:grpSpPr>
        <a:xfrm>
          <a:off x="0" y="0"/>
          <a:ext cx="0" cy="0"/>
          <a:chOff x="0" y="0"/>
          <a:chExt cx="0" cy="0"/>
        </a:xfrm>
      </p:grpSpPr>
      <p:sp>
        <p:nvSpPr>
          <p:cNvPr id="32" name="Text Placeholder 6">
            <a:extLst>
              <a:ext uri="{FF2B5EF4-FFF2-40B4-BE49-F238E27FC236}">
                <a16:creationId xmlns:a16="http://schemas.microsoft.com/office/drawing/2014/main" id="{CDC54411-5DD6-F349-A7A7-D43DAA275EAF}"/>
              </a:ext>
            </a:extLst>
          </p:cNvPr>
          <p:cNvSpPr>
            <a:spLocks noGrp="1"/>
          </p:cNvSpPr>
          <p:nvPr>
            <p:ph type="body" sz="quarter" idx="15"/>
          </p:nvPr>
        </p:nvSpPr>
        <p:spPr>
          <a:xfrm>
            <a:off x="3214835" y="1096509"/>
            <a:ext cx="2744334" cy="4874529"/>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Slide Number Placeholder 5">
            <a:extLst>
              <a:ext uri="{FF2B5EF4-FFF2-40B4-BE49-F238E27FC236}">
                <a16:creationId xmlns:a16="http://schemas.microsoft.com/office/drawing/2014/main" id="{8BDB54D5-37C4-5A4B-ABBE-7C45DF6CA25D}"/>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7" name="Text Placeholder 6">
            <a:extLst>
              <a:ext uri="{FF2B5EF4-FFF2-40B4-BE49-F238E27FC236}">
                <a16:creationId xmlns:a16="http://schemas.microsoft.com/office/drawing/2014/main" id="{6D011550-DF22-2D48-BB93-76844F7CEA8B}"/>
              </a:ext>
            </a:extLst>
          </p:cNvPr>
          <p:cNvSpPr>
            <a:spLocks noGrp="1"/>
          </p:cNvSpPr>
          <p:nvPr>
            <p:ph type="body" sz="quarter" idx="14"/>
          </p:nvPr>
        </p:nvSpPr>
        <p:spPr>
          <a:xfrm>
            <a:off x="298981" y="1096501"/>
            <a:ext cx="2744333" cy="4874532"/>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Text Placeholder 6">
            <a:extLst>
              <a:ext uri="{FF2B5EF4-FFF2-40B4-BE49-F238E27FC236}">
                <a16:creationId xmlns:a16="http://schemas.microsoft.com/office/drawing/2014/main" id="{A8197D67-5D9E-6A45-878E-8AF39607B5BB}"/>
              </a:ext>
            </a:extLst>
          </p:cNvPr>
          <p:cNvSpPr>
            <a:spLocks noGrp="1"/>
          </p:cNvSpPr>
          <p:nvPr>
            <p:ph type="body" sz="quarter" idx="16"/>
          </p:nvPr>
        </p:nvSpPr>
        <p:spPr>
          <a:xfrm>
            <a:off x="6130694" y="1096501"/>
            <a:ext cx="2744334" cy="4874527"/>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
            <a:extLst>
              <a:ext uri="{FF2B5EF4-FFF2-40B4-BE49-F238E27FC236}">
                <a16:creationId xmlns:a16="http://schemas.microsoft.com/office/drawing/2014/main" id="{E416C8EF-3A6D-414C-B8AC-E840BD3B0EE3}"/>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11" name="Straight Connector 10">
            <a:extLst>
              <a:ext uri="{FF2B5EF4-FFF2-40B4-BE49-F238E27FC236}">
                <a16:creationId xmlns:a16="http://schemas.microsoft.com/office/drawing/2014/main" id="{D6BE1446-4C08-1F42-AD17-529539F426BF}"/>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418B2CE2-9890-214F-BD3D-0F5A8EFD43DF}"/>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
        <p:nvSpPr>
          <p:cNvPr id="15" name="Pentagon 14">
            <a:extLst>
              <a:ext uri="{FF2B5EF4-FFF2-40B4-BE49-F238E27FC236}">
                <a16:creationId xmlns:a16="http://schemas.microsoft.com/office/drawing/2014/main" id="{0935568B-EB8A-9D4C-A10C-87773F1E9979}"/>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071868923"/>
      </p:ext>
    </p:extLst>
  </p:cSld>
  <p:clrMapOvr>
    <a:masterClrMapping/>
  </p:clrMapOvr>
  <p:hf hdr="0" ftr="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3 column grey">
    <p:bg>
      <p:bgPr>
        <a:solidFill>
          <a:schemeClr val="bg1"/>
        </a:solidFill>
        <a:effectLst/>
      </p:bgPr>
    </p:bg>
    <p:spTree>
      <p:nvGrpSpPr>
        <p:cNvPr id="1" name=""/>
        <p:cNvGrpSpPr/>
        <p:nvPr/>
      </p:nvGrpSpPr>
      <p:grpSpPr>
        <a:xfrm>
          <a:off x="0" y="0"/>
          <a:ext cx="0" cy="0"/>
          <a:chOff x="0" y="0"/>
          <a:chExt cx="0" cy="0"/>
        </a:xfrm>
      </p:grpSpPr>
      <p:sp>
        <p:nvSpPr>
          <p:cNvPr id="32" name="Text Placeholder 6">
            <a:extLst>
              <a:ext uri="{FF2B5EF4-FFF2-40B4-BE49-F238E27FC236}">
                <a16:creationId xmlns:a16="http://schemas.microsoft.com/office/drawing/2014/main" id="{CDC54411-5DD6-F349-A7A7-D43DAA275EAF}"/>
              </a:ext>
            </a:extLst>
          </p:cNvPr>
          <p:cNvSpPr>
            <a:spLocks noGrp="1"/>
          </p:cNvSpPr>
          <p:nvPr>
            <p:ph type="body" sz="quarter" idx="15"/>
          </p:nvPr>
        </p:nvSpPr>
        <p:spPr>
          <a:xfrm>
            <a:off x="3214835" y="1096509"/>
            <a:ext cx="2744334" cy="4874529"/>
          </a:xfrm>
          <a:solidFill>
            <a:schemeClr val="bg1">
              <a:lumMod val="95000"/>
            </a:schemeClr>
          </a:solidFill>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Slide Number Placeholder 5">
            <a:extLst>
              <a:ext uri="{FF2B5EF4-FFF2-40B4-BE49-F238E27FC236}">
                <a16:creationId xmlns:a16="http://schemas.microsoft.com/office/drawing/2014/main" id="{8BDB54D5-37C4-5A4B-ABBE-7C45DF6CA25D}"/>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7" name="Text Placeholder 6">
            <a:extLst>
              <a:ext uri="{FF2B5EF4-FFF2-40B4-BE49-F238E27FC236}">
                <a16:creationId xmlns:a16="http://schemas.microsoft.com/office/drawing/2014/main" id="{6D011550-DF22-2D48-BB93-76844F7CEA8B}"/>
              </a:ext>
            </a:extLst>
          </p:cNvPr>
          <p:cNvSpPr>
            <a:spLocks noGrp="1"/>
          </p:cNvSpPr>
          <p:nvPr>
            <p:ph type="body" sz="quarter" idx="14"/>
          </p:nvPr>
        </p:nvSpPr>
        <p:spPr>
          <a:xfrm>
            <a:off x="298981" y="1096501"/>
            <a:ext cx="2744333" cy="4874532"/>
          </a:xfrm>
          <a:solidFill>
            <a:schemeClr val="bg1">
              <a:lumMod val="95000"/>
            </a:schemeClr>
          </a:solidFill>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Text Placeholder 6">
            <a:extLst>
              <a:ext uri="{FF2B5EF4-FFF2-40B4-BE49-F238E27FC236}">
                <a16:creationId xmlns:a16="http://schemas.microsoft.com/office/drawing/2014/main" id="{A8197D67-5D9E-6A45-878E-8AF39607B5BB}"/>
              </a:ext>
            </a:extLst>
          </p:cNvPr>
          <p:cNvSpPr>
            <a:spLocks noGrp="1"/>
          </p:cNvSpPr>
          <p:nvPr>
            <p:ph type="body" sz="quarter" idx="16"/>
          </p:nvPr>
        </p:nvSpPr>
        <p:spPr>
          <a:xfrm>
            <a:off x="6130694" y="1096501"/>
            <a:ext cx="2744334" cy="4874527"/>
          </a:xfrm>
          <a:solidFill>
            <a:schemeClr val="bg1">
              <a:lumMod val="95000"/>
            </a:schemeClr>
          </a:solidFill>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
            <a:extLst>
              <a:ext uri="{FF2B5EF4-FFF2-40B4-BE49-F238E27FC236}">
                <a16:creationId xmlns:a16="http://schemas.microsoft.com/office/drawing/2014/main" id="{E416C8EF-3A6D-414C-B8AC-E840BD3B0EE3}"/>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11" name="Straight Connector 10">
            <a:extLst>
              <a:ext uri="{FF2B5EF4-FFF2-40B4-BE49-F238E27FC236}">
                <a16:creationId xmlns:a16="http://schemas.microsoft.com/office/drawing/2014/main" id="{D6BE1446-4C08-1F42-AD17-529539F426BF}"/>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67D2C26-1A91-E342-98FB-0A1548BAA8C6}"/>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
        <p:nvSpPr>
          <p:cNvPr id="15" name="Pentagon 14">
            <a:extLst>
              <a:ext uri="{FF2B5EF4-FFF2-40B4-BE49-F238E27FC236}">
                <a16:creationId xmlns:a16="http://schemas.microsoft.com/office/drawing/2014/main" id="{DC181013-EF52-244D-9351-5A2C324396E6}"/>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511010565"/>
      </p:ext>
    </p:extLst>
  </p:cSld>
  <p:clrMapOvr>
    <a:masterClrMapping/>
  </p:clrMapOvr>
  <p:hf hdr="0" ftr="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4 box tall blue outline">
    <p:bg>
      <p:bgPr>
        <a:solidFill>
          <a:schemeClr val="bg1"/>
        </a:solidFill>
        <a:effectLst/>
      </p:bgPr>
    </p:bg>
    <p:spTree>
      <p:nvGrpSpPr>
        <p:cNvPr id="1" name=""/>
        <p:cNvGrpSpPr/>
        <p:nvPr/>
      </p:nvGrpSpPr>
      <p:grpSpPr>
        <a:xfrm>
          <a:off x="0" y="0"/>
          <a:ext cx="0" cy="0"/>
          <a:chOff x="0" y="0"/>
          <a:chExt cx="0" cy="0"/>
        </a:xfrm>
      </p:grpSpPr>
      <p:sp>
        <p:nvSpPr>
          <p:cNvPr id="37" name="Text Placeholder 4">
            <a:extLst>
              <a:ext uri="{FF2B5EF4-FFF2-40B4-BE49-F238E27FC236}">
                <a16:creationId xmlns:a16="http://schemas.microsoft.com/office/drawing/2014/main" id="{E091A623-2540-A34B-8DBC-2F36F56E1DF1}"/>
              </a:ext>
            </a:extLst>
          </p:cNvPr>
          <p:cNvSpPr>
            <a:spLocks noGrp="1"/>
          </p:cNvSpPr>
          <p:nvPr>
            <p:ph type="body" sz="quarter" idx="19"/>
          </p:nvPr>
        </p:nvSpPr>
        <p:spPr>
          <a:xfrm>
            <a:off x="6833054" y="1096508"/>
            <a:ext cx="2011971" cy="4874531"/>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Slide Number Placeholder 5">
            <a:extLst>
              <a:ext uri="{FF2B5EF4-FFF2-40B4-BE49-F238E27FC236}">
                <a16:creationId xmlns:a16="http://schemas.microsoft.com/office/drawing/2014/main" id="{299223E0-5037-B54E-9BB2-F71A07661DA4}"/>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34" name="Text Placeholder 4">
            <a:extLst>
              <a:ext uri="{FF2B5EF4-FFF2-40B4-BE49-F238E27FC236}">
                <a16:creationId xmlns:a16="http://schemas.microsoft.com/office/drawing/2014/main" id="{C0DD209E-EFB3-2B42-93E5-ADCFE8C2A82F}"/>
              </a:ext>
            </a:extLst>
          </p:cNvPr>
          <p:cNvSpPr>
            <a:spLocks noGrp="1"/>
          </p:cNvSpPr>
          <p:nvPr>
            <p:ph type="body" sz="quarter" idx="16"/>
          </p:nvPr>
        </p:nvSpPr>
        <p:spPr>
          <a:xfrm>
            <a:off x="298979" y="1096508"/>
            <a:ext cx="2011971" cy="4874531"/>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4">
            <a:extLst>
              <a:ext uri="{FF2B5EF4-FFF2-40B4-BE49-F238E27FC236}">
                <a16:creationId xmlns:a16="http://schemas.microsoft.com/office/drawing/2014/main" id="{175506BB-B528-764E-B274-735898413454}"/>
              </a:ext>
            </a:extLst>
          </p:cNvPr>
          <p:cNvSpPr>
            <a:spLocks noGrp="1"/>
          </p:cNvSpPr>
          <p:nvPr>
            <p:ph type="body" sz="quarter" idx="17"/>
          </p:nvPr>
        </p:nvSpPr>
        <p:spPr>
          <a:xfrm>
            <a:off x="2477003" y="1096508"/>
            <a:ext cx="2011971" cy="4874531"/>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4">
            <a:extLst>
              <a:ext uri="{FF2B5EF4-FFF2-40B4-BE49-F238E27FC236}">
                <a16:creationId xmlns:a16="http://schemas.microsoft.com/office/drawing/2014/main" id="{DC8412B4-CEC5-CF40-99A3-1B3C2BDA0C24}"/>
              </a:ext>
            </a:extLst>
          </p:cNvPr>
          <p:cNvSpPr>
            <a:spLocks noGrp="1"/>
          </p:cNvSpPr>
          <p:nvPr>
            <p:ph type="body" sz="quarter" idx="18"/>
          </p:nvPr>
        </p:nvSpPr>
        <p:spPr>
          <a:xfrm>
            <a:off x="4655029" y="1096509"/>
            <a:ext cx="2011970" cy="4874529"/>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22717FC5-F0F4-5547-ADF8-CA3FAD581083}"/>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11" name="Straight Connector 10">
            <a:extLst>
              <a:ext uri="{FF2B5EF4-FFF2-40B4-BE49-F238E27FC236}">
                <a16:creationId xmlns:a16="http://schemas.microsoft.com/office/drawing/2014/main" id="{8E0DC0A6-F9BF-B845-BB3B-E977469C52D4}"/>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4B4F31A8-3F57-0B48-9528-493009C577D3}"/>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
        <p:nvSpPr>
          <p:cNvPr id="16" name="Pentagon 15">
            <a:extLst>
              <a:ext uri="{FF2B5EF4-FFF2-40B4-BE49-F238E27FC236}">
                <a16:creationId xmlns:a16="http://schemas.microsoft.com/office/drawing/2014/main" id="{9BC5CAE0-4190-5F49-8DB1-0D058A53812B}"/>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517255166"/>
      </p:ext>
    </p:extLst>
  </p:cSld>
  <p:clrMapOvr>
    <a:masterClrMapping/>
  </p:clrMapOvr>
  <p:hf hdr="0" ft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4 box tall grey">
    <p:bg>
      <p:bgPr>
        <a:solidFill>
          <a:schemeClr val="bg1"/>
        </a:solidFill>
        <a:effectLst/>
      </p:bgPr>
    </p:bg>
    <p:spTree>
      <p:nvGrpSpPr>
        <p:cNvPr id="1" name=""/>
        <p:cNvGrpSpPr/>
        <p:nvPr/>
      </p:nvGrpSpPr>
      <p:grpSpPr>
        <a:xfrm>
          <a:off x="0" y="0"/>
          <a:ext cx="0" cy="0"/>
          <a:chOff x="0" y="0"/>
          <a:chExt cx="0" cy="0"/>
        </a:xfrm>
      </p:grpSpPr>
      <p:sp>
        <p:nvSpPr>
          <p:cNvPr id="29" name="Slide Number Placeholder 5">
            <a:extLst>
              <a:ext uri="{FF2B5EF4-FFF2-40B4-BE49-F238E27FC236}">
                <a16:creationId xmlns:a16="http://schemas.microsoft.com/office/drawing/2014/main" id="{299223E0-5037-B54E-9BB2-F71A07661DA4}"/>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14" name="Title 1">
            <a:extLst>
              <a:ext uri="{FF2B5EF4-FFF2-40B4-BE49-F238E27FC236}">
                <a16:creationId xmlns:a16="http://schemas.microsoft.com/office/drawing/2014/main" id="{22717FC5-F0F4-5547-ADF8-CA3FAD581083}"/>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11" name="Straight Connector 10">
            <a:extLst>
              <a:ext uri="{FF2B5EF4-FFF2-40B4-BE49-F238E27FC236}">
                <a16:creationId xmlns:a16="http://schemas.microsoft.com/office/drawing/2014/main" id="{8E0DC0A6-F9BF-B845-BB3B-E977469C52D4}"/>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0FA57A23-E79A-BF40-A06C-B223D0F3D0D7}"/>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
        <p:nvSpPr>
          <p:cNvPr id="16" name="Pentagon 15">
            <a:extLst>
              <a:ext uri="{FF2B5EF4-FFF2-40B4-BE49-F238E27FC236}">
                <a16:creationId xmlns:a16="http://schemas.microsoft.com/office/drawing/2014/main" id="{0E0E3A4C-12F3-F246-86A7-02B81AB26600}"/>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 Placeholder 4">
            <a:extLst>
              <a:ext uri="{FF2B5EF4-FFF2-40B4-BE49-F238E27FC236}">
                <a16:creationId xmlns:a16="http://schemas.microsoft.com/office/drawing/2014/main" id="{A46677FE-9794-FA48-BE83-9A322C321469}"/>
              </a:ext>
            </a:extLst>
          </p:cNvPr>
          <p:cNvSpPr>
            <a:spLocks noGrp="1"/>
          </p:cNvSpPr>
          <p:nvPr>
            <p:ph type="body" sz="quarter" idx="19"/>
          </p:nvPr>
        </p:nvSpPr>
        <p:spPr>
          <a:xfrm>
            <a:off x="6833054" y="1096508"/>
            <a:ext cx="2011971" cy="4874531"/>
          </a:xfrm>
          <a:solidFill>
            <a:schemeClr val="bg1">
              <a:lumMod val="95000"/>
            </a:schemeClr>
          </a:solidFill>
          <a:ln>
            <a:no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4">
            <a:extLst>
              <a:ext uri="{FF2B5EF4-FFF2-40B4-BE49-F238E27FC236}">
                <a16:creationId xmlns:a16="http://schemas.microsoft.com/office/drawing/2014/main" id="{7497A005-B707-784F-90A8-ED69E12FABE0}"/>
              </a:ext>
            </a:extLst>
          </p:cNvPr>
          <p:cNvSpPr>
            <a:spLocks noGrp="1"/>
          </p:cNvSpPr>
          <p:nvPr>
            <p:ph type="body" sz="quarter" idx="16"/>
          </p:nvPr>
        </p:nvSpPr>
        <p:spPr>
          <a:xfrm>
            <a:off x="298979" y="1096508"/>
            <a:ext cx="2011971" cy="4874531"/>
          </a:xfrm>
          <a:solidFill>
            <a:schemeClr val="bg1">
              <a:lumMod val="95000"/>
            </a:schemeClr>
          </a:solidFill>
          <a:ln>
            <a:no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4">
            <a:extLst>
              <a:ext uri="{FF2B5EF4-FFF2-40B4-BE49-F238E27FC236}">
                <a16:creationId xmlns:a16="http://schemas.microsoft.com/office/drawing/2014/main" id="{A49973D4-2684-2040-A854-5C59F0A21DA2}"/>
              </a:ext>
            </a:extLst>
          </p:cNvPr>
          <p:cNvSpPr>
            <a:spLocks noGrp="1"/>
          </p:cNvSpPr>
          <p:nvPr>
            <p:ph type="body" sz="quarter" idx="17"/>
          </p:nvPr>
        </p:nvSpPr>
        <p:spPr>
          <a:xfrm>
            <a:off x="2477003" y="1096508"/>
            <a:ext cx="2011971" cy="4874531"/>
          </a:xfrm>
          <a:solidFill>
            <a:schemeClr val="bg1">
              <a:lumMod val="95000"/>
            </a:schemeClr>
          </a:solidFill>
          <a:ln>
            <a:no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4">
            <a:extLst>
              <a:ext uri="{FF2B5EF4-FFF2-40B4-BE49-F238E27FC236}">
                <a16:creationId xmlns:a16="http://schemas.microsoft.com/office/drawing/2014/main" id="{F57872C8-195F-424D-B8BF-BC976020042B}"/>
              </a:ext>
            </a:extLst>
          </p:cNvPr>
          <p:cNvSpPr>
            <a:spLocks noGrp="1"/>
          </p:cNvSpPr>
          <p:nvPr>
            <p:ph type="body" sz="quarter" idx="18"/>
          </p:nvPr>
        </p:nvSpPr>
        <p:spPr>
          <a:xfrm>
            <a:off x="4655029" y="1096509"/>
            <a:ext cx="2011970" cy="4874529"/>
          </a:xfrm>
          <a:solidFill>
            <a:schemeClr val="bg1">
              <a:lumMod val="95000"/>
            </a:schemeClr>
          </a:solidFill>
          <a:ln>
            <a:no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9941015"/>
      </p:ext>
    </p:extLst>
  </p:cSld>
  <p:clrMapOvr>
    <a:masterClrMapping/>
  </p:clrMapOvr>
  <p:hf hdr="0" ftr="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Content 4 box blue outline">
    <p:bg>
      <p:bgPr>
        <a:solidFill>
          <a:schemeClr val="bg1"/>
        </a:solidFill>
        <a:effectLst/>
      </p:bgPr>
    </p:bg>
    <p:spTree>
      <p:nvGrpSpPr>
        <p:cNvPr id="1" name=""/>
        <p:cNvGrpSpPr/>
        <p:nvPr/>
      </p:nvGrpSpPr>
      <p:grpSpPr>
        <a:xfrm>
          <a:off x="0" y="0"/>
          <a:ext cx="0" cy="0"/>
          <a:chOff x="0" y="0"/>
          <a:chExt cx="0" cy="0"/>
        </a:xfrm>
      </p:grpSpPr>
      <p:sp>
        <p:nvSpPr>
          <p:cNvPr id="29" name="Slide Number Placeholder 5">
            <a:extLst>
              <a:ext uri="{FF2B5EF4-FFF2-40B4-BE49-F238E27FC236}">
                <a16:creationId xmlns:a16="http://schemas.microsoft.com/office/drawing/2014/main" id="{299223E0-5037-B54E-9BB2-F71A07661DA4}"/>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20" name="Text Placeholder 6">
            <a:extLst>
              <a:ext uri="{FF2B5EF4-FFF2-40B4-BE49-F238E27FC236}">
                <a16:creationId xmlns:a16="http://schemas.microsoft.com/office/drawing/2014/main" id="{C1610E78-118D-104F-8EF6-6B66585D2209}"/>
              </a:ext>
            </a:extLst>
          </p:cNvPr>
          <p:cNvSpPr>
            <a:spLocks noGrp="1"/>
          </p:cNvSpPr>
          <p:nvPr>
            <p:ph type="body" sz="quarter" idx="14"/>
          </p:nvPr>
        </p:nvSpPr>
        <p:spPr>
          <a:xfrm>
            <a:off x="298976" y="1107964"/>
            <a:ext cx="4205385" cy="2353883"/>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itle 1">
            <a:extLst>
              <a:ext uri="{FF2B5EF4-FFF2-40B4-BE49-F238E27FC236}">
                <a16:creationId xmlns:a16="http://schemas.microsoft.com/office/drawing/2014/main" id="{D394100F-7787-AB4E-89D1-475A3D99621F}"/>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sp>
        <p:nvSpPr>
          <p:cNvPr id="32" name="Text Placeholder 6">
            <a:extLst>
              <a:ext uri="{FF2B5EF4-FFF2-40B4-BE49-F238E27FC236}">
                <a16:creationId xmlns:a16="http://schemas.microsoft.com/office/drawing/2014/main" id="{878DB90E-819D-514A-B724-B7B4A4BE84E2}"/>
              </a:ext>
            </a:extLst>
          </p:cNvPr>
          <p:cNvSpPr>
            <a:spLocks noGrp="1"/>
          </p:cNvSpPr>
          <p:nvPr>
            <p:ph type="body" sz="quarter" idx="16"/>
          </p:nvPr>
        </p:nvSpPr>
        <p:spPr>
          <a:xfrm>
            <a:off x="4639640" y="1107964"/>
            <a:ext cx="4205385" cy="2353883"/>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6">
            <a:extLst>
              <a:ext uri="{FF2B5EF4-FFF2-40B4-BE49-F238E27FC236}">
                <a16:creationId xmlns:a16="http://schemas.microsoft.com/office/drawing/2014/main" id="{B88FD429-2843-074E-82F7-F4248F29C09A}"/>
              </a:ext>
            </a:extLst>
          </p:cNvPr>
          <p:cNvSpPr>
            <a:spLocks noGrp="1"/>
          </p:cNvSpPr>
          <p:nvPr>
            <p:ph type="body" sz="quarter" idx="18"/>
          </p:nvPr>
        </p:nvSpPr>
        <p:spPr>
          <a:xfrm>
            <a:off x="298976" y="3610532"/>
            <a:ext cx="4205385" cy="2353883"/>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6">
            <a:extLst>
              <a:ext uri="{FF2B5EF4-FFF2-40B4-BE49-F238E27FC236}">
                <a16:creationId xmlns:a16="http://schemas.microsoft.com/office/drawing/2014/main" id="{DC8E6E4F-D377-6A4C-BD51-0673C521CDA9}"/>
              </a:ext>
            </a:extLst>
          </p:cNvPr>
          <p:cNvSpPr>
            <a:spLocks noGrp="1"/>
          </p:cNvSpPr>
          <p:nvPr>
            <p:ph type="body" sz="quarter" idx="20"/>
          </p:nvPr>
        </p:nvSpPr>
        <p:spPr>
          <a:xfrm>
            <a:off x="4639640" y="3610532"/>
            <a:ext cx="4205385" cy="2353883"/>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119595A9-0283-E64F-BF6A-FD763943B989}"/>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4B4D5E6-8689-8D43-9836-BA7DB3D17DE3}"/>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
        <p:nvSpPr>
          <p:cNvPr id="15" name="Pentagon 14">
            <a:extLst>
              <a:ext uri="{FF2B5EF4-FFF2-40B4-BE49-F238E27FC236}">
                <a16:creationId xmlns:a16="http://schemas.microsoft.com/office/drawing/2014/main" id="{FC80FD65-17CD-BE40-9BD0-22BC07023E2A}"/>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576701574"/>
      </p:ext>
    </p:extLst>
  </p:cSld>
  <p:clrMapOvr>
    <a:masterClrMapping/>
  </p:clrMapOvr>
  <p:hf hdr="0" ftr="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4 box grey">
    <p:bg>
      <p:bgPr>
        <a:solidFill>
          <a:schemeClr val="bg1"/>
        </a:solidFill>
        <a:effectLst/>
      </p:bgPr>
    </p:bg>
    <p:spTree>
      <p:nvGrpSpPr>
        <p:cNvPr id="1" name=""/>
        <p:cNvGrpSpPr/>
        <p:nvPr/>
      </p:nvGrpSpPr>
      <p:grpSpPr>
        <a:xfrm>
          <a:off x="0" y="0"/>
          <a:ext cx="0" cy="0"/>
          <a:chOff x="0" y="0"/>
          <a:chExt cx="0" cy="0"/>
        </a:xfrm>
      </p:grpSpPr>
      <p:sp>
        <p:nvSpPr>
          <p:cNvPr id="29" name="Slide Number Placeholder 5">
            <a:extLst>
              <a:ext uri="{FF2B5EF4-FFF2-40B4-BE49-F238E27FC236}">
                <a16:creationId xmlns:a16="http://schemas.microsoft.com/office/drawing/2014/main" id="{299223E0-5037-B54E-9BB2-F71A07661DA4}"/>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20" name="Text Placeholder 6">
            <a:extLst>
              <a:ext uri="{FF2B5EF4-FFF2-40B4-BE49-F238E27FC236}">
                <a16:creationId xmlns:a16="http://schemas.microsoft.com/office/drawing/2014/main" id="{C1610E78-118D-104F-8EF6-6B66585D2209}"/>
              </a:ext>
            </a:extLst>
          </p:cNvPr>
          <p:cNvSpPr>
            <a:spLocks noGrp="1"/>
          </p:cNvSpPr>
          <p:nvPr>
            <p:ph type="body" sz="quarter" idx="14"/>
          </p:nvPr>
        </p:nvSpPr>
        <p:spPr>
          <a:xfrm>
            <a:off x="298976" y="1107964"/>
            <a:ext cx="4205385" cy="2353883"/>
          </a:xfrm>
          <a:solidFill>
            <a:schemeClr val="bg1">
              <a:lumMod val="95000"/>
            </a:schemeClr>
          </a:solidFill>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itle 1">
            <a:extLst>
              <a:ext uri="{FF2B5EF4-FFF2-40B4-BE49-F238E27FC236}">
                <a16:creationId xmlns:a16="http://schemas.microsoft.com/office/drawing/2014/main" id="{D394100F-7787-AB4E-89D1-475A3D99621F}"/>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sp>
        <p:nvSpPr>
          <p:cNvPr id="32" name="Text Placeholder 6">
            <a:extLst>
              <a:ext uri="{FF2B5EF4-FFF2-40B4-BE49-F238E27FC236}">
                <a16:creationId xmlns:a16="http://schemas.microsoft.com/office/drawing/2014/main" id="{878DB90E-819D-514A-B724-B7B4A4BE84E2}"/>
              </a:ext>
            </a:extLst>
          </p:cNvPr>
          <p:cNvSpPr>
            <a:spLocks noGrp="1"/>
          </p:cNvSpPr>
          <p:nvPr>
            <p:ph type="body" sz="quarter" idx="16"/>
          </p:nvPr>
        </p:nvSpPr>
        <p:spPr>
          <a:xfrm>
            <a:off x="4639640" y="1107964"/>
            <a:ext cx="4205385" cy="2353883"/>
          </a:xfrm>
          <a:solidFill>
            <a:schemeClr val="bg1">
              <a:lumMod val="95000"/>
            </a:schemeClr>
          </a:solidFill>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6">
            <a:extLst>
              <a:ext uri="{FF2B5EF4-FFF2-40B4-BE49-F238E27FC236}">
                <a16:creationId xmlns:a16="http://schemas.microsoft.com/office/drawing/2014/main" id="{B88FD429-2843-074E-82F7-F4248F29C09A}"/>
              </a:ext>
            </a:extLst>
          </p:cNvPr>
          <p:cNvSpPr>
            <a:spLocks noGrp="1"/>
          </p:cNvSpPr>
          <p:nvPr>
            <p:ph type="body" sz="quarter" idx="18"/>
          </p:nvPr>
        </p:nvSpPr>
        <p:spPr>
          <a:xfrm>
            <a:off x="298976" y="3610532"/>
            <a:ext cx="4205385" cy="2353883"/>
          </a:xfrm>
          <a:solidFill>
            <a:schemeClr val="bg1">
              <a:lumMod val="95000"/>
            </a:schemeClr>
          </a:solidFill>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6">
            <a:extLst>
              <a:ext uri="{FF2B5EF4-FFF2-40B4-BE49-F238E27FC236}">
                <a16:creationId xmlns:a16="http://schemas.microsoft.com/office/drawing/2014/main" id="{DC8E6E4F-D377-6A4C-BD51-0673C521CDA9}"/>
              </a:ext>
            </a:extLst>
          </p:cNvPr>
          <p:cNvSpPr>
            <a:spLocks noGrp="1"/>
          </p:cNvSpPr>
          <p:nvPr>
            <p:ph type="body" sz="quarter" idx="20"/>
          </p:nvPr>
        </p:nvSpPr>
        <p:spPr>
          <a:xfrm>
            <a:off x="4639640" y="3610532"/>
            <a:ext cx="4205385" cy="2353883"/>
          </a:xfrm>
          <a:solidFill>
            <a:schemeClr val="bg1">
              <a:lumMod val="95000"/>
            </a:schemeClr>
          </a:solidFill>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119595A9-0283-E64F-BF6A-FD763943B989}"/>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12221B54-2DD0-0E41-A221-19BB8D54CC8A}"/>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
        <p:nvSpPr>
          <p:cNvPr id="15" name="Pentagon 14">
            <a:extLst>
              <a:ext uri="{FF2B5EF4-FFF2-40B4-BE49-F238E27FC236}">
                <a16:creationId xmlns:a16="http://schemas.microsoft.com/office/drawing/2014/main" id="{2CDD6F08-1619-0243-9490-385927B5D104}"/>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47884995"/>
      </p:ext>
    </p:extLst>
  </p:cSld>
  <p:clrMapOvr>
    <a:masterClrMapping/>
  </p:clrMapOvr>
  <p:hf hdr="0" ftr="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2 column grey container">
    <p:bg>
      <p:bgPr>
        <a:solidFill>
          <a:schemeClr val="bg1"/>
        </a:solidFill>
        <a:effectLst/>
      </p:bgPr>
    </p:bg>
    <p:spTree>
      <p:nvGrpSpPr>
        <p:cNvPr id="1" name=""/>
        <p:cNvGrpSpPr/>
        <p:nvPr/>
      </p:nvGrpSpPr>
      <p:grpSpPr>
        <a:xfrm>
          <a:off x="0" y="0"/>
          <a:ext cx="0" cy="0"/>
          <a:chOff x="0" y="0"/>
          <a:chExt cx="0" cy="0"/>
        </a:xfrm>
      </p:grpSpPr>
      <p:sp>
        <p:nvSpPr>
          <p:cNvPr id="12" name="Trapezoid 4">
            <a:extLst>
              <a:ext uri="{FF2B5EF4-FFF2-40B4-BE49-F238E27FC236}">
                <a16:creationId xmlns:a16="http://schemas.microsoft.com/office/drawing/2014/main" id="{1076CF08-80CB-D640-AAAC-7EF9032BA001}"/>
              </a:ext>
            </a:extLst>
          </p:cNvPr>
          <p:cNvSpPr/>
          <p:nvPr/>
        </p:nvSpPr>
        <p:spPr>
          <a:xfrm>
            <a:off x="4319341" y="-11470"/>
            <a:ext cx="4826293" cy="6880940"/>
          </a:xfrm>
          <a:custGeom>
            <a:avLst/>
            <a:gdLst>
              <a:gd name="connsiteX0" fmla="*/ 0 w 5149516"/>
              <a:gd name="connsiteY0" fmla="*/ 6848856 h 6848856"/>
              <a:gd name="connsiteX1" fmla="*/ 1287379 w 5149516"/>
              <a:gd name="connsiteY1" fmla="*/ 0 h 6848856"/>
              <a:gd name="connsiteX2" fmla="*/ 3862137 w 5149516"/>
              <a:gd name="connsiteY2" fmla="*/ 0 h 6848856"/>
              <a:gd name="connsiteX3" fmla="*/ 5149516 w 5149516"/>
              <a:gd name="connsiteY3" fmla="*/ 6848856 h 6848856"/>
              <a:gd name="connsiteX4" fmla="*/ 0 w 5149516"/>
              <a:gd name="connsiteY4" fmla="*/ 6848856 h 6848856"/>
              <a:gd name="connsiteX0" fmla="*/ 12031 w 5161547"/>
              <a:gd name="connsiteY0" fmla="*/ 6864898 h 6864898"/>
              <a:gd name="connsiteX1" fmla="*/ 0 w 5161547"/>
              <a:gd name="connsiteY1" fmla="*/ 0 h 6864898"/>
              <a:gd name="connsiteX2" fmla="*/ 3874168 w 5161547"/>
              <a:gd name="connsiteY2" fmla="*/ 16042 h 6864898"/>
              <a:gd name="connsiteX3" fmla="*/ 5161547 w 5161547"/>
              <a:gd name="connsiteY3" fmla="*/ 6864898 h 6864898"/>
              <a:gd name="connsiteX4" fmla="*/ 12031 w 5161547"/>
              <a:gd name="connsiteY4" fmla="*/ 6864898 h 6864898"/>
              <a:gd name="connsiteX0" fmla="*/ 12031 w 5161547"/>
              <a:gd name="connsiteY0" fmla="*/ 6864898 h 6864898"/>
              <a:gd name="connsiteX1" fmla="*/ 0 w 5161547"/>
              <a:gd name="connsiteY1" fmla="*/ 0 h 6864898"/>
              <a:gd name="connsiteX2" fmla="*/ 4403558 w 5161547"/>
              <a:gd name="connsiteY2" fmla="*/ 32084 h 6864898"/>
              <a:gd name="connsiteX3" fmla="*/ 5161547 w 5161547"/>
              <a:gd name="connsiteY3" fmla="*/ 6864898 h 6864898"/>
              <a:gd name="connsiteX4" fmla="*/ 12031 w 5161547"/>
              <a:gd name="connsiteY4" fmla="*/ 6864898 h 6864898"/>
              <a:gd name="connsiteX0" fmla="*/ 5 w 7170826"/>
              <a:gd name="connsiteY0" fmla="*/ 6880940 h 6880940"/>
              <a:gd name="connsiteX1" fmla="*/ 2009279 w 7170826"/>
              <a:gd name="connsiteY1" fmla="*/ 0 h 6880940"/>
              <a:gd name="connsiteX2" fmla="*/ 6412837 w 7170826"/>
              <a:gd name="connsiteY2" fmla="*/ 32084 h 6880940"/>
              <a:gd name="connsiteX3" fmla="*/ 7170826 w 7170826"/>
              <a:gd name="connsiteY3" fmla="*/ 6864898 h 6880940"/>
              <a:gd name="connsiteX4" fmla="*/ 5 w 7170826"/>
              <a:gd name="connsiteY4" fmla="*/ 6880940 h 6880940"/>
              <a:gd name="connsiteX0" fmla="*/ 5 w 6412837"/>
              <a:gd name="connsiteY0" fmla="*/ 6880940 h 6880940"/>
              <a:gd name="connsiteX1" fmla="*/ 2009279 w 6412837"/>
              <a:gd name="connsiteY1" fmla="*/ 0 h 6880940"/>
              <a:gd name="connsiteX2" fmla="*/ 6412837 w 6412837"/>
              <a:gd name="connsiteY2" fmla="*/ 32084 h 6880940"/>
              <a:gd name="connsiteX3" fmla="*/ 5037226 w 6412837"/>
              <a:gd name="connsiteY3" fmla="*/ 6848856 h 6880940"/>
              <a:gd name="connsiteX4" fmla="*/ 5 w 6412837"/>
              <a:gd name="connsiteY4" fmla="*/ 6880940 h 6880940"/>
              <a:gd name="connsiteX0" fmla="*/ 5 w 6432889"/>
              <a:gd name="connsiteY0" fmla="*/ 6880940 h 6880940"/>
              <a:gd name="connsiteX1" fmla="*/ 2009279 w 6432889"/>
              <a:gd name="connsiteY1" fmla="*/ 0 h 6880940"/>
              <a:gd name="connsiteX2" fmla="*/ 6412837 w 6432889"/>
              <a:gd name="connsiteY2" fmla="*/ 32084 h 6880940"/>
              <a:gd name="connsiteX3" fmla="*/ 6432889 w 6432889"/>
              <a:gd name="connsiteY3" fmla="*/ 6880940 h 6880940"/>
              <a:gd name="connsiteX4" fmla="*/ 5 w 6432889"/>
              <a:gd name="connsiteY4" fmla="*/ 6880940 h 6880940"/>
              <a:gd name="connsiteX0" fmla="*/ 0 w 6432884"/>
              <a:gd name="connsiteY0" fmla="*/ 6880940 h 6880940"/>
              <a:gd name="connsiteX1" fmla="*/ 2009274 w 6432884"/>
              <a:gd name="connsiteY1" fmla="*/ 0 h 6880940"/>
              <a:gd name="connsiteX2" fmla="*/ 6412832 w 6432884"/>
              <a:gd name="connsiteY2" fmla="*/ 32084 h 6880940"/>
              <a:gd name="connsiteX3" fmla="*/ 6432884 w 6432884"/>
              <a:gd name="connsiteY3" fmla="*/ 6880940 h 6880940"/>
              <a:gd name="connsiteX4" fmla="*/ 0 w 6432884"/>
              <a:gd name="connsiteY4" fmla="*/ 6880940 h 6880940"/>
              <a:gd name="connsiteX0" fmla="*/ 0 w 6432884"/>
              <a:gd name="connsiteY0" fmla="*/ 6880940 h 6880940"/>
              <a:gd name="connsiteX1" fmla="*/ 2009274 w 6432884"/>
              <a:gd name="connsiteY1" fmla="*/ 0 h 6880940"/>
              <a:gd name="connsiteX2" fmla="*/ 6412832 w 6432884"/>
              <a:gd name="connsiteY2" fmla="*/ 32084 h 6880940"/>
              <a:gd name="connsiteX3" fmla="*/ 6432884 w 6432884"/>
              <a:gd name="connsiteY3" fmla="*/ 6880940 h 6880940"/>
              <a:gd name="connsiteX4" fmla="*/ 0 w 6432884"/>
              <a:gd name="connsiteY4" fmla="*/ 6880940 h 6880940"/>
              <a:gd name="connsiteX0" fmla="*/ 0 w 6432884"/>
              <a:gd name="connsiteY0" fmla="*/ 6880940 h 6880940"/>
              <a:gd name="connsiteX1" fmla="*/ 2009274 w 6432884"/>
              <a:gd name="connsiteY1" fmla="*/ 0 h 6880940"/>
              <a:gd name="connsiteX2" fmla="*/ 6412832 w 6432884"/>
              <a:gd name="connsiteY2" fmla="*/ 32084 h 6880940"/>
              <a:gd name="connsiteX3" fmla="*/ 6432884 w 6432884"/>
              <a:gd name="connsiteY3" fmla="*/ 6880940 h 6880940"/>
              <a:gd name="connsiteX4" fmla="*/ 0 w 6432884"/>
              <a:gd name="connsiteY4" fmla="*/ 6880940 h 6880940"/>
              <a:gd name="connsiteX0" fmla="*/ 0 w 6435057"/>
              <a:gd name="connsiteY0" fmla="*/ 6880940 h 6880940"/>
              <a:gd name="connsiteX1" fmla="*/ 2009274 w 6435057"/>
              <a:gd name="connsiteY1" fmla="*/ 0 h 6880940"/>
              <a:gd name="connsiteX2" fmla="*/ 6435057 w 6435057"/>
              <a:gd name="connsiteY2" fmla="*/ 3509 h 6880940"/>
              <a:gd name="connsiteX3" fmla="*/ 6432884 w 6435057"/>
              <a:gd name="connsiteY3" fmla="*/ 6880940 h 6880940"/>
              <a:gd name="connsiteX4" fmla="*/ 0 w 6435057"/>
              <a:gd name="connsiteY4" fmla="*/ 6880940 h 6880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5057" h="6880940">
                <a:moveTo>
                  <a:pt x="0" y="6880940"/>
                </a:moveTo>
                <a:cubicBezTo>
                  <a:pt x="1632284" y="1111504"/>
                  <a:pt x="1259305" y="2593099"/>
                  <a:pt x="2009274" y="0"/>
                </a:cubicBezTo>
                <a:lnTo>
                  <a:pt x="6435057" y="3509"/>
                </a:lnTo>
                <a:cubicBezTo>
                  <a:pt x="6434333" y="2295986"/>
                  <a:pt x="6433608" y="4588463"/>
                  <a:pt x="6432884" y="6880940"/>
                </a:cubicBezTo>
                <a:lnTo>
                  <a:pt x="0" y="688094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Picture 13">
            <a:extLst>
              <a:ext uri="{FF2B5EF4-FFF2-40B4-BE49-F238E27FC236}">
                <a16:creationId xmlns:a16="http://schemas.microsoft.com/office/drawing/2014/main" id="{2CD16666-014C-234E-A811-AA7F3F2DE294}"/>
              </a:ext>
            </a:extLst>
          </p:cNvPr>
          <p:cNvPicPr>
            <a:picLocks noChangeAspect="1"/>
          </p:cNvPicPr>
          <p:nvPr/>
        </p:nvPicPr>
        <p:blipFill rotWithShape="1">
          <a:blip r:embed="rId2" cstate="email">
            <a:alphaModFix amt="85000"/>
            <a:extLst>
              <a:ext uri="{28A0092B-C50C-407E-A947-70E740481C1C}">
                <a14:useLocalDpi xmlns:a14="http://schemas.microsoft.com/office/drawing/2010/main" val="0"/>
              </a:ext>
            </a:extLst>
          </a:blip>
          <a:srcRect/>
          <a:stretch/>
        </p:blipFill>
        <p:spPr>
          <a:xfrm>
            <a:off x="4270571" y="22942"/>
            <a:ext cx="4873433" cy="6857998"/>
          </a:xfrm>
          <a:prstGeom prst="rect">
            <a:avLst/>
          </a:prstGeom>
        </p:spPr>
      </p:pic>
      <p:cxnSp>
        <p:nvCxnSpPr>
          <p:cNvPr id="9" name="Straight Connector 8">
            <a:extLst>
              <a:ext uri="{FF2B5EF4-FFF2-40B4-BE49-F238E27FC236}">
                <a16:creationId xmlns:a16="http://schemas.microsoft.com/office/drawing/2014/main" id="{09946029-0B82-454C-A873-71FA9BB56775}"/>
              </a:ext>
            </a:extLst>
          </p:cNvPr>
          <p:cNvCxnSpPr>
            <a:cxnSpLocks/>
          </p:cNvCxnSpPr>
          <p:nvPr/>
        </p:nvCxnSpPr>
        <p:spPr>
          <a:xfrm>
            <a:off x="1345407" y="6400800"/>
            <a:ext cx="308486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6BD7873E-4C27-2A40-963F-1121AD41EE7C}"/>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19" name="Content Placeholder 2">
            <a:extLst>
              <a:ext uri="{FF2B5EF4-FFF2-40B4-BE49-F238E27FC236}">
                <a16:creationId xmlns:a16="http://schemas.microsoft.com/office/drawing/2014/main" id="{FCBED96C-393B-9144-B0BB-16C0CFFF9302}"/>
              </a:ext>
            </a:extLst>
          </p:cNvPr>
          <p:cNvSpPr>
            <a:spLocks noGrp="1"/>
          </p:cNvSpPr>
          <p:nvPr>
            <p:ph idx="1"/>
          </p:nvPr>
        </p:nvSpPr>
        <p:spPr>
          <a:xfrm>
            <a:off x="298977" y="1104050"/>
            <a:ext cx="4978228" cy="4820842"/>
          </a:xfrm>
          <a:custGeom>
            <a:avLst/>
            <a:gdLst>
              <a:gd name="connsiteX0" fmla="*/ 0 w 5842507"/>
              <a:gd name="connsiteY0" fmla="*/ 0 h 4807589"/>
              <a:gd name="connsiteX1" fmla="*/ 5842507 w 5842507"/>
              <a:gd name="connsiteY1" fmla="*/ 0 h 4807589"/>
              <a:gd name="connsiteX2" fmla="*/ 5842507 w 5842507"/>
              <a:gd name="connsiteY2" fmla="*/ 4807589 h 4807589"/>
              <a:gd name="connsiteX3" fmla="*/ 0 w 5842507"/>
              <a:gd name="connsiteY3" fmla="*/ 4807589 h 4807589"/>
              <a:gd name="connsiteX4" fmla="*/ 0 w 5842507"/>
              <a:gd name="connsiteY4" fmla="*/ 0 h 4807589"/>
              <a:gd name="connsiteX0" fmla="*/ 0 w 5842507"/>
              <a:gd name="connsiteY0" fmla="*/ 0 h 4807589"/>
              <a:gd name="connsiteX1" fmla="*/ 5842507 w 5842507"/>
              <a:gd name="connsiteY1" fmla="*/ 0 h 4807589"/>
              <a:gd name="connsiteX2" fmla="*/ 5471446 w 5842507"/>
              <a:gd name="connsiteY2" fmla="*/ 4807589 h 4807589"/>
              <a:gd name="connsiteX3" fmla="*/ 0 w 5842507"/>
              <a:gd name="connsiteY3" fmla="*/ 4807589 h 4807589"/>
              <a:gd name="connsiteX4" fmla="*/ 0 w 5842507"/>
              <a:gd name="connsiteY4" fmla="*/ 0 h 4807589"/>
              <a:gd name="connsiteX0" fmla="*/ 0 w 6637637"/>
              <a:gd name="connsiteY0" fmla="*/ 0 h 4807589"/>
              <a:gd name="connsiteX1" fmla="*/ 6637637 w 6637637"/>
              <a:gd name="connsiteY1" fmla="*/ 0 h 4807589"/>
              <a:gd name="connsiteX2" fmla="*/ 5471446 w 6637637"/>
              <a:gd name="connsiteY2" fmla="*/ 4807589 h 4807589"/>
              <a:gd name="connsiteX3" fmla="*/ 0 w 6637637"/>
              <a:gd name="connsiteY3" fmla="*/ 4807589 h 4807589"/>
              <a:gd name="connsiteX4" fmla="*/ 0 w 6637637"/>
              <a:gd name="connsiteY4" fmla="*/ 0 h 4807589"/>
              <a:gd name="connsiteX0" fmla="*/ 0 w 6637637"/>
              <a:gd name="connsiteY0" fmla="*/ 0 h 4820842"/>
              <a:gd name="connsiteX1" fmla="*/ 6637637 w 6637637"/>
              <a:gd name="connsiteY1" fmla="*/ 0 h 4820842"/>
              <a:gd name="connsiteX2" fmla="*/ 5312420 w 6637637"/>
              <a:gd name="connsiteY2" fmla="*/ 4820842 h 4820842"/>
              <a:gd name="connsiteX3" fmla="*/ 0 w 6637637"/>
              <a:gd name="connsiteY3" fmla="*/ 4807589 h 4820842"/>
              <a:gd name="connsiteX4" fmla="*/ 0 w 6637637"/>
              <a:gd name="connsiteY4" fmla="*/ 0 h 4820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7637" h="4820842">
                <a:moveTo>
                  <a:pt x="0" y="0"/>
                </a:moveTo>
                <a:lnTo>
                  <a:pt x="6637637" y="0"/>
                </a:lnTo>
                <a:lnTo>
                  <a:pt x="5312420" y="4820842"/>
                </a:lnTo>
                <a:lnTo>
                  <a:pt x="0" y="4807589"/>
                </a:lnTo>
                <a:lnTo>
                  <a:pt x="0" y="0"/>
                </a:lnTo>
                <a:close/>
              </a:path>
            </a:pathLst>
          </a:custGeom>
        </p:spPr>
        <p:txBody>
          <a:bodyPr bIns="9144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8B1621A4-F142-C948-AB3E-2780E97DFE2B}"/>
              </a:ext>
            </a:extLst>
          </p:cNvPr>
          <p:cNvSpPr>
            <a:spLocks noGrp="1"/>
          </p:cNvSpPr>
          <p:nvPr>
            <p:ph idx="13"/>
          </p:nvPr>
        </p:nvSpPr>
        <p:spPr>
          <a:xfrm>
            <a:off x="5862965" y="1103018"/>
            <a:ext cx="2919711" cy="4808633"/>
          </a:xfrm>
          <a:prstGeom prst="rect">
            <a:avLst/>
          </a:prstGeom>
        </p:spPr>
        <p:txBody>
          <a:bodyPr bIns="9144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1">
            <a:extLst>
              <a:ext uri="{FF2B5EF4-FFF2-40B4-BE49-F238E27FC236}">
                <a16:creationId xmlns:a16="http://schemas.microsoft.com/office/drawing/2014/main" id="{A82AEC50-A6A3-FA46-9202-E1D068319A3B}"/>
              </a:ext>
            </a:extLst>
          </p:cNvPr>
          <p:cNvSpPr>
            <a:spLocks noGrp="1"/>
          </p:cNvSpPr>
          <p:nvPr>
            <p:ph type="title"/>
          </p:nvPr>
        </p:nvSpPr>
        <p:spPr>
          <a:xfrm>
            <a:off x="298979" y="365130"/>
            <a:ext cx="5240763" cy="383182"/>
          </a:xfrm>
          <a:prstGeom prst="rect">
            <a:avLst/>
          </a:prstGeom>
        </p:spPr>
        <p:txBody>
          <a:bodyPr anchor="t">
            <a:noAutofit/>
          </a:bodyPr>
          <a:lstStyle>
            <a:lvl1pPr>
              <a:defRPr>
                <a:solidFill>
                  <a:schemeClr val="accent2"/>
                </a:solidFill>
              </a:defRPr>
            </a:lvl1pPr>
          </a:lstStyle>
          <a:p>
            <a:r>
              <a:rPr lang="en-US"/>
              <a:t>Click to edit Master title style</a:t>
            </a:r>
          </a:p>
        </p:txBody>
      </p:sp>
      <p:pic>
        <p:nvPicPr>
          <p:cNvPr id="11" name="Picture 10">
            <a:extLst>
              <a:ext uri="{FF2B5EF4-FFF2-40B4-BE49-F238E27FC236}">
                <a16:creationId xmlns:a16="http://schemas.microsoft.com/office/drawing/2014/main" id="{B1187A6A-1AF4-9549-90E3-345BAE6F81BC}"/>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
        <p:nvSpPr>
          <p:cNvPr id="15" name="Pentagon 14">
            <a:extLst>
              <a:ext uri="{FF2B5EF4-FFF2-40B4-BE49-F238E27FC236}">
                <a16:creationId xmlns:a16="http://schemas.microsoft.com/office/drawing/2014/main" id="{87C9921C-A35B-AF41-BDEB-63FEBEF2E0CA}"/>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165089034"/>
      </p:ext>
    </p:extLst>
  </p:cSld>
  <p:clrMapOvr>
    <a:masterClrMapping/>
  </p:clrMapOvr>
  <p:hf hdr="0" ftr="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chart">
    <p:bg>
      <p:bgPr>
        <a:solidFill>
          <a:schemeClr val="bg1"/>
        </a:solidFill>
        <a:effectLst/>
      </p:bgPr>
    </p:bg>
    <p:spTree>
      <p:nvGrpSpPr>
        <p:cNvPr id="1" name=""/>
        <p:cNvGrpSpPr/>
        <p:nvPr/>
      </p:nvGrpSpPr>
      <p:grpSpPr>
        <a:xfrm>
          <a:off x="0" y="0"/>
          <a:ext cx="0" cy="0"/>
          <a:chOff x="0" y="0"/>
          <a:chExt cx="0" cy="0"/>
        </a:xfrm>
      </p:grpSpPr>
      <p:sp>
        <p:nvSpPr>
          <p:cNvPr id="7" name="Chart Placeholder 6">
            <a:extLst>
              <a:ext uri="{FF2B5EF4-FFF2-40B4-BE49-F238E27FC236}">
                <a16:creationId xmlns:a16="http://schemas.microsoft.com/office/drawing/2014/main" id="{42C6309A-E13A-5B4A-9D3D-3AB1E4F7EF03}"/>
              </a:ext>
            </a:extLst>
          </p:cNvPr>
          <p:cNvSpPr>
            <a:spLocks noGrp="1"/>
          </p:cNvSpPr>
          <p:nvPr>
            <p:ph type="chart" sz="quarter" idx="13"/>
          </p:nvPr>
        </p:nvSpPr>
        <p:spPr>
          <a:xfrm>
            <a:off x="298978" y="1103011"/>
            <a:ext cx="8576054" cy="4771690"/>
          </a:xfrm>
        </p:spPr>
        <p:txBody>
          <a:bodyPr lIns="91440" tIns="91440" rIns="91440" bIns="91440"/>
          <a:lstStyle/>
          <a:p>
            <a:r>
              <a:rPr lang="en-US"/>
              <a:t>Click icon to add chart</a:t>
            </a:r>
          </a:p>
        </p:txBody>
      </p:sp>
      <p:sp>
        <p:nvSpPr>
          <p:cNvPr id="18" name="Slide Number Placeholder 5">
            <a:extLst>
              <a:ext uri="{FF2B5EF4-FFF2-40B4-BE49-F238E27FC236}">
                <a16:creationId xmlns:a16="http://schemas.microsoft.com/office/drawing/2014/main" id="{D8EE1CE6-6936-4845-8418-8E9929873D4E}"/>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9" name="Title 1">
            <a:extLst>
              <a:ext uri="{FF2B5EF4-FFF2-40B4-BE49-F238E27FC236}">
                <a16:creationId xmlns:a16="http://schemas.microsoft.com/office/drawing/2014/main" id="{317E69B9-B819-1745-8A7F-3FFD4C6E592E}"/>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11" name="Straight Connector 10">
            <a:extLst>
              <a:ext uri="{FF2B5EF4-FFF2-40B4-BE49-F238E27FC236}">
                <a16:creationId xmlns:a16="http://schemas.microsoft.com/office/drawing/2014/main" id="{EB5A9AAE-28BB-5B48-91F1-7A00C18415B2}"/>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F398918-2235-2848-BA9E-EFD1499DC35A}"/>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
        <p:nvSpPr>
          <p:cNvPr id="10" name="Pentagon 9">
            <a:extLst>
              <a:ext uri="{FF2B5EF4-FFF2-40B4-BE49-F238E27FC236}">
                <a16:creationId xmlns:a16="http://schemas.microsoft.com/office/drawing/2014/main" id="{46C28ABE-9780-1644-8CEE-74BDAE12D17E}"/>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503776913"/>
      </p:ext>
    </p:extLst>
  </p:cSld>
  <p:clrMapOvr>
    <a:masterClrMapping/>
  </p:clrMapOvr>
  <p:hf hdr="0" ftr="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headline only">
    <p:bg>
      <p:bgPr>
        <a:solidFill>
          <a:schemeClr val="bg1"/>
        </a:solidFill>
        <a:effectLst/>
      </p:bgPr>
    </p:bg>
    <p:spTree>
      <p:nvGrpSpPr>
        <p:cNvPr id="1" name=""/>
        <p:cNvGrpSpPr/>
        <p:nvPr/>
      </p:nvGrpSpPr>
      <p:grpSpPr>
        <a:xfrm>
          <a:off x="0" y="0"/>
          <a:ext cx="0" cy="0"/>
          <a:chOff x="0" y="0"/>
          <a:chExt cx="0" cy="0"/>
        </a:xfrm>
      </p:grpSpPr>
      <p:sp>
        <p:nvSpPr>
          <p:cNvPr id="13" name="Slide Number Placeholder 5">
            <a:extLst>
              <a:ext uri="{FF2B5EF4-FFF2-40B4-BE49-F238E27FC236}">
                <a16:creationId xmlns:a16="http://schemas.microsoft.com/office/drawing/2014/main" id="{D7D05A7A-952E-5F4E-A2FF-133CB4B30582}"/>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14" name="Title 1">
            <a:extLst>
              <a:ext uri="{FF2B5EF4-FFF2-40B4-BE49-F238E27FC236}">
                <a16:creationId xmlns:a16="http://schemas.microsoft.com/office/drawing/2014/main" id="{18D8CF9F-0268-4542-B66C-42FEA531CC40}"/>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8" name="Straight Connector 7">
            <a:extLst>
              <a:ext uri="{FF2B5EF4-FFF2-40B4-BE49-F238E27FC236}">
                <a16:creationId xmlns:a16="http://schemas.microsoft.com/office/drawing/2014/main" id="{54174A7F-4FB0-B64A-AA6B-95457665F756}"/>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3CBAAB4-A739-F747-8E6C-9292F41DAAAD}"/>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
        <p:nvSpPr>
          <p:cNvPr id="9" name="Pentagon 8">
            <a:extLst>
              <a:ext uri="{FF2B5EF4-FFF2-40B4-BE49-F238E27FC236}">
                <a16:creationId xmlns:a16="http://schemas.microsoft.com/office/drawing/2014/main" id="{FD104768-1004-6D44-881B-710927267D4A}"/>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067778800"/>
      </p:ext>
    </p:extLst>
  </p:cSld>
  <p:clrMapOvr>
    <a:masterClrMapping/>
  </p:clrMapOvr>
  <p:hf hdr="0" ftr="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nk">
    <p:bg>
      <p:bgPr>
        <a:solidFill>
          <a:schemeClr val="bg1"/>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93061F96-40C4-E741-8071-BEF3D13B03DC}"/>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AFC8392B-B76E-4948-870F-50A5F2DEBE9C}"/>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3BD6AFC-2668-8C48-A8FC-4E54F232CC34}" type="slidenum">
              <a:rPr lang="en-US" smtClean="0"/>
              <a:pPr/>
              <a:t>‹#›</a:t>
            </a:fld>
            <a:endParaRPr lang="en-US"/>
          </a:p>
        </p:txBody>
      </p:sp>
      <p:cxnSp>
        <p:nvCxnSpPr>
          <p:cNvPr id="7" name="Straight Connector 6">
            <a:extLst>
              <a:ext uri="{FF2B5EF4-FFF2-40B4-BE49-F238E27FC236}">
                <a16:creationId xmlns:a16="http://schemas.microsoft.com/office/drawing/2014/main" id="{6419F56C-F3A1-7B4B-9D84-BCAADD2D2C1A}"/>
              </a:ext>
            </a:extLst>
          </p:cNvPr>
          <p:cNvCxnSpPr>
            <a:cxnSpLocks/>
          </p:cNvCxnSpPr>
          <p:nvPr userDrawn="1"/>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3ACF8DD-A154-A24B-BA77-C901AE04FC87}"/>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298979" y="6282549"/>
            <a:ext cx="955010" cy="213171"/>
          </a:xfrm>
          <a:prstGeom prst="rect">
            <a:avLst/>
          </a:prstGeom>
        </p:spPr>
      </p:pic>
    </p:spTree>
    <p:extLst>
      <p:ext uri="{BB962C8B-B14F-4D97-AF65-F5344CB8AC3E}">
        <p14:creationId xmlns:p14="http://schemas.microsoft.com/office/powerpoint/2010/main" val="24636471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4832EB-3006-EB43-B27D-25E41CF23DE9}"/>
              </a:ext>
            </a:extLst>
          </p:cNvPr>
          <p:cNvPicPr>
            <a:picLocks noChangeAspect="1"/>
          </p:cNvPicPr>
          <p:nvPr userDrawn="1"/>
        </p:nvPicPr>
        <p:blipFill rotWithShape="1">
          <a:blip r:embed="rId2" cstate="email">
            <a:alphaModFix amt="15000"/>
            <a:extLst>
              <a:ext uri="{28A0092B-C50C-407E-A947-70E740481C1C}">
                <a14:useLocalDpi xmlns:a14="http://schemas.microsoft.com/office/drawing/2010/main" val="0"/>
              </a:ext>
            </a:extLst>
          </a:blip>
          <a:srcRect r="-7566"/>
          <a:stretch/>
        </p:blipFill>
        <p:spPr>
          <a:xfrm>
            <a:off x="1837679" y="0"/>
            <a:ext cx="7865614" cy="4171731"/>
          </a:xfrm>
          <a:prstGeom prst="rect">
            <a:avLst/>
          </a:prstGeom>
        </p:spPr>
      </p:pic>
      <p:sp>
        <p:nvSpPr>
          <p:cNvPr id="7" name="Rectangle 6">
            <a:extLst>
              <a:ext uri="{FF2B5EF4-FFF2-40B4-BE49-F238E27FC236}">
                <a16:creationId xmlns:a16="http://schemas.microsoft.com/office/drawing/2014/main" id="{62909FAC-685F-4A45-9044-789792AD6EB2}"/>
              </a:ext>
            </a:extLst>
          </p:cNvPr>
          <p:cNvSpPr/>
          <p:nvPr userDrawn="1"/>
        </p:nvSpPr>
        <p:spPr>
          <a:xfrm>
            <a:off x="5" y="-1"/>
            <a:ext cx="8381999" cy="4253011"/>
          </a:xfrm>
          <a:prstGeom prst="rect">
            <a:avLst/>
          </a:prstGeom>
          <a:gradFill>
            <a:gsLst>
              <a:gs pos="48000">
                <a:schemeClr val="bg1"/>
              </a:gs>
              <a:gs pos="9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cxnSp>
        <p:nvCxnSpPr>
          <p:cNvPr id="8" name="Straight Connector 7">
            <a:extLst>
              <a:ext uri="{FF2B5EF4-FFF2-40B4-BE49-F238E27FC236}">
                <a16:creationId xmlns:a16="http://schemas.microsoft.com/office/drawing/2014/main" id="{8D0A5205-946D-4A4D-84FD-24B92093C9D8}"/>
              </a:ext>
            </a:extLst>
          </p:cNvPr>
          <p:cNvCxnSpPr>
            <a:cxnSpLocks/>
          </p:cNvCxnSpPr>
          <p:nvPr userDrawn="1"/>
        </p:nvCxnSpPr>
        <p:spPr>
          <a:xfrm>
            <a:off x="6059139" y="4306824"/>
            <a:ext cx="308486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447FB70-1A4B-A74D-8B65-DCBA0515E94E}"/>
              </a:ext>
            </a:extLst>
          </p:cNvPr>
          <p:cNvSpPr/>
          <p:nvPr userDrawn="1"/>
        </p:nvSpPr>
        <p:spPr>
          <a:xfrm>
            <a:off x="-1" y="1353312"/>
            <a:ext cx="6099048" cy="4718304"/>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solidFill>
                <a:srgbClr val="E81F2C"/>
              </a:solidFill>
              <a:latin typeface="Arial" panose="020B0604020202020204" pitchFamily="34" charset="0"/>
            </a:endParaRPr>
          </a:p>
        </p:txBody>
      </p:sp>
      <p:sp>
        <p:nvSpPr>
          <p:cNvPr id="10" name="Title 1">
            <a:extLst>
              <a:ext uri="{FF2B5EF4-FFF2-40B4-BE49-F238E27FC236}">
                <a16:creationId xmlns:a16="http://schemas.microsoft.com/office/drawing/2014/main" id="{8D60D05C-B4CC-7D4E-83E1-CFA5CE8E4864}"/>
              </a:ext>
            </a:extLst>
          </p:cNvPr>
          <p:cNvSpPr>
            <a:spLocks noGrp="1"/>
          </p:cNvSpPr>
          <p:nvPr>
            <p:ph type="ctrTitle" hasCustomPrompt="1"/>
          </p:nvPr>
        </p:nvSpPr>
        <p:spPr>
          <a:xfrm>
            <a:off x="5" y="2699092"/>
            <a:ext cx="6099047" cy="2228508"/>
          </a:xfrm>
        </p:spPr>
        <p:txBody>
          <a:bodyPr anchor="ctr">
            <a:noAutofit/>
          </a:bodyPr>
          <a:lstStyle>
            <a:lvl1pPr algn="ctr">
              <a:defRPr sz="5400" b="1" i="0">
                <a:solidFill>
                  <a:schemeClr val="accent1"/>
                </a:solidFill>
                <a:latin typeface="Arial" panose="020B0604020202020204" pitchFamily="34" charset="0"/>
                <a:cs typeface="Arial" panose="020B0604020202020204" pitchFamily="34" charset="0"/>
              </a:defRPr>
            </a:lvl1pPr>
          </a:lstStyle>
          <a:p>
            <a:r>
              <a:rPr lang="en-US"/>
              <a:t>Thank you</a:t>
            </a:r>
          </a:p>
        </p:txBody>
      </p:sp>
      <p:pic>
        <p:nvPicPr>
          <p:cNvPr id="12" name="Picture 11">
            <a:extLst>
              <a:ext uri="{FF2B5EF4-FFF2-40B4-BE49-F238E27FC236}">
                <a16:creationId xmlns:a16="http://schemas.microsoft.com/office/drawing/2014/main" id="{FE69910B-3BD0-1C46-9353-2CB663892F1F}"/>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6652552" y="4782123"/>
            <a:ext cx="1937936" cy="715399"/>
          </a:xfrm>
          <a:prstGeom prst="rect">
            <a:avLst/>
          </a:prstGeom>
        </p:spPr>
      </p:pic>
    </p:spTree>
    <p:extLst>
      <p:ext uri="{BB962C8B-B14F-4D97-AF65-F5344CB8AC3E}">
        <p14:creationId xmlns:p14="http://schemas.microsoft.com/office/powerpoint/2010/main" val="3963818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7D21DA-2A80-48F5-BB1F-52404B8AAABA}" type="datetimeFigureOut">
              <a:rPr lang="en-US" smtClean="0"/>
              <a:t>5/29/2026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DFF6BB-BD56-4CC4-B8AA-350FB25B5CEF}" type="slidenum">
              <a:rPr lang="en-US" smtClean="0"/>
              <a:t>‹#›</a:t>
            </a:fld>
            <a:endParaRPr lang="en-US"/>
          </a:p>
        </p:txBody>
      </p:sp>
    </p:spTree>
    <p:extLst>
      <p:ext uri="{BB962C8B-B14F-4D97-AF65-F5344CB8AC3E}">
        <p14:creationId xmlns:p14="http://schemas.microsoft.com/office/powerpoint/2010/main" val="1486683658"/>
      </p:ext>
    </p:extLst>
  </p:cSld>
  <p:clrMap bg1="lt1" tx1="dk1" bg2="lt2" tx2="dk2" accent1="accent1" accent2="accent2" accent3="accent3" accent4="accent4" accent5="accent5" accent6="accent6" hlink="hlink" folHlink="folHlink"/>
  <p:sldLayoutIdLst>
    <p:sldLayoutId id="2147483661" r:id="rId1"/>
    <p:sldLayoutId id="2147483698"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6BC80E-E144-064A-8A8C-D9268EA16744}"/>
              </a:ext>
            </a:extLst>
          </p:cNvPr>
          <p:cNvSpPr>
            <a:spLocks noGrp="1"/>
          </p:cNvSpPr>
          <p:nvPr>
            <p:ph type="title"/>
          </p:nvPr>
        </p:nvSpPr>
        <p:spPr>
          <a:xfrm>
            <a:off x="384810" y="365129"/>
            <a:ext cx="7886700" cy="1325563"/>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DA9AD644-DEED-CE42-AF4E-08AADF903CB4}"/>
              </a:ext>
            </a:extLst>
          </p:cNvPr>
          <p:cNvSpPr>
            <a:spLocks noGrp="1"/>
          </p:cNvSpPr>
          <p:nvPr>
            <p:ph type="body" idx="1"/>
          </p:nvPr>
        </p:nvSpPr>
        <p:spPr>
          <a:xfrm>
            <a:off x="384810" y="1825625"/>
            <a:ext cx="7886700" cy="4351338"/>
          </a:xfrm>
          <a:prstGeom prst="rect">
            <a:avLst/>
          </a:prstGeom>
        </p:spPr>
        <p:txBody>
          <a:bodyPr vert="horz" lIns="91440" tIns="91440" rIns="91440" bIns="9144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DC9133-898D-B54C-807E-E4B9186E3601}"/>
              </a:ext>
            </a:extLst>
          </p:cNvPr>
          <p:cNvSpPr>
            <a:spLocks noGrp="1"/>
          </p:cNvSpPr>
          <p:nvPr>
            <p:ph type="dt" sz="half" idx="2"/>
          </p:nvPr>
        </p:nvSpPr>
        <p:spPr>
          <a:xfrm>
            <a:off x="689610" y="6356359"/>
            <a:ext cx="2057400" cy="365125"/>
          </a:xfrm>
          <a:prstGeom prst="rect">
            <a:avLst/>
          </a:prstGeom>
        </p:spPr>
        <p:txBody>
          <a:bodyPr vert="horz" lIns="91440" tIns="45720" rIns="91440" bIns="45720" rtlCol="0" anchor="ctr"/>
          <a:lstStyle>
            <a:lvl1pPr algn="l">
              <a:defRPr sz="900" b="0" i="0">
                <a:solidFill>
                  <a:schemeClr val="tx1">
                    <a:tint val="75000"/>
                  </a:schemeClr>
                </a:solidFill>
                <a:latin typeface="Arial" panose="020B0604020202020204" pitchFamily="34" charset="0"/>
                <a:ea typeface="Sharp Sans" pitchFamily="2" charset="77"/>
                <a:cs typeface="Arial" panose="020B0604020202020204" pitchFamily="34" charset="0"/>
              </a:defRPr>
            </a:lvl1pPr>
          </a:lstStyle>
          <a:p>
            <a:fld id="{D128FDEE-FB7F-C64B-ADA7-09DC86BF5A83}" type="datetime1">
              <a:rPr lang="en-US"/>
              <a:pPr/>
              <a:t>5/29/2026</a:t>
            </a:fld>
            <a:endParaRPr lang="en-US"/>
          </a:p>
        </p:txBody>
      </p:sp>
      <p:sp>
        <p:nvSpPr>
          <p:cNvPr id="5" name="Footer Placeholder 4">
            <a:extLst>
              <a:ext uri="{FF2B5EF4-FFF2-40B4-BE49-F238E27FC236}">
                <a16:creationId xmlns:a16="http://schemas.microsoft.com/office/drawing/2014/main" id="{BA0124CA-1D14-1643-81B4-0204314EF7A9}"/>
              </a:ext>
            </a:extLst>
          </p:cNvPr>
          <p:cNvSpPr>
            <a:spLocks noGrp="1"/>
          </p:cNvSpPr>
          <p:nvPr>
            <p:ph type="ftr" sz="quarter" idx="3"/>
          </p:nvPr>
        </p:nvSpPr>
        <p:spPr>
          <a:xfrm>
            <a:off x="3089910" y="6356359"/>
            <a:ext cx="3086100" cy="365125"/>
          </a:xfrm>
          <a:prstGeom prst="rect">
            <a:avLst/>
          </a:prstGeom>
        </p:spPr>
        <p:txBody>
          <a:bodyPr vert="horz" lIns="91440" tIns="45720" rIns="91440" bIns="45720" rtlCol="0" anchor="ctr"/>
          <a:lstStyle>
            <a:lvl1pPr algn="ctr">
              <a:defRPr sz="900" b="0" i="0">
                <a:solidFill>
                  <a:schemeClr val="tx1">
                    <a:tint val="75000"/>
                  </a:schemeClr>
                </a:solidFill>
                <a:latin typeface="Arial" panose="020B0604020202020204" pitchFamily="34" charset="0"/>
                <a:ea typeface="Sharp Sans" pitchFamily="2" charset="77"/>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DF9A9A03-6F5C-C341-8844-50AF2A2E8351}"/>
              </a:ext>
            </a:extLst>
          </p:cNvPr>
          <p:cNvSpPr>
            <a:spLocks noGrp="1"/>
          </p:cNvSpPr>
          <p:nvPr>
            <p:ph type="sldNum" sz="quarter" idx="4"/>
          </p:nvPr>
        </p:nvSpPr>
        <p:spPr>
          <a:xfrm>
            <a:off x="6457950" y="6356359"/>
            <a:ext cx="2057400" cy="365125"/>
          </a:xfrm>
          <a:prstGeom prst="rect">
            <a:avLst/>
          </a:prstGeom>
        </p:spPr>
        <p:txBody>
          <a:bodyPr vert="horz" lIns="91440" tIns="45720" rIns="91440" bIns="45720" rtlCol="0" anchor="ctr"/>
          <a:lstStyle>
            <a:lvl1pPr algn="r">
              <a:defRPr sz="900" b="1" i="0">
                <a:solidFill>
                  <a:schemeClr val="tx1">
                    <a:tint val="75000"/>
                  </a:schemeClr>
                </a:solidFill>
                <a:latin typeface="Arial" panose="020B0604020202020204" pitchFamily="34" charset="0"/>
                <a:ea typeface="Sharp Sans Semibold" pitchFamily="2" charset="77"/>
                <a:cs typeface="Arial" panose="020B0604020202020204" pitchFamily="34" charset="0"/>
              </a:defRPr>
            </a:lvl1pPr>
          </a:lstStyle>
          <a:p>
            <a:fld id="{AAAAD927-EFF0-E346-BC14-1520C79469CC}" type="slidenum">
              <a:rPr lang="en-US" smtClean="0"/>
              <a:pPr/>
              <a:t>‹#›</a:t>
            </a:fld>
            <a:endParaRPr lang="en-US"/>
          </a:p>
        </p:txBody>
      </p:sp>
    </p:spTree>
    <p:extLst>
      <p:ext uri="{BB962C8B-B14F-4D97-AF65-F5344CB8AC3E}">
        <p14:creationId xmlns:p14="http://schemas.microsoft.com/office/powerpoint/2010/main" val="242131757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99" r:id="rId6"/>
    <p:sldLayoutId id="2147483683" r:id="rId7"/>
    <p:sldLayoutId id="2147483684" r:id="rId8"/>
    <p:sldLayoutId id="2147483685" r:id="rId9"/>
    <p:sldLayoutId id="2147483700"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Lst>
  <p:hf hdr="0" ftr="0"/>
  <p:txStyles>
    <p:titleStyle>
      <a:lvl1pPr algn="l" defTabSz="685732" rtl="0" eaLnBrk="1" latinLnBrk="0" hangingPunct="1">
        <a:lnSpc>
          <a:spcPct val="90000"/>
        </a:lnSpc>
        <a:spcBef>
          <a:spcPct val="0"/>
        </a:spcBef>
        <a:buNone/>
        <a:defRPr sz="2800" b="1" i="0" kern="1200">
          <a:solidFill>
            <a:schemeClr val="accent2"/>
          </a:solidFill>
          <a:latin typeface="Arial" panose="020B0604020202020204" pitchFamily="34" charset="0"/>
          <a:ea typeface="Sharp Sans" pitchFamily="2" charset="77"/>
          <a:cs typeface="Arial" panose="020B0604020202020204" pitchFamily="34" charset="0"/>
        </a:defRPr>
      </a:lvl1pPr>
    </p:titleStyle>
    <p:bodyStyle>
      <a:lvl1pPr marL="274320" indent="-274320" algn="l" defTabSz="685732" rtl="0" eaLnBrk="1" latinLnBrk="0" hangingPunct="1">
        <a:lnSpc>
          <a:spcPct val="100000"/>
        </a:lnSpc>
        <a:spcBef>
          <a:spcPts val="500"/>
        </a:spcBef>
        <a:spcAft>
          <a:spcPts val="0"/>
        </a:spcAft>
        <a:buClr>
          <a:schemeClr val="accent1"/>
        </a:buClr>
        <a:buSzPct val="100000"/>
        <a:buFont typeface="Wingdings" pitchFamily="2" charset="2"/>
        <a:buChar char="§"/>
        <a:defRPr sz="1600" b="0" i="0" kern="1200">
          <a:solidFill>
            <a:srgbClr val="3D3D3D"/>
          </a:solidFill>
          <a:latin typeface="Arial" panose="020B0604020202020204" pitchFamily="34" charset="0"/>
          <a:ea typeface="Sharp Sans" pitchFamily="2" charset="77"/>
          <a:cs typeface="Arial" panose="020B0604020202020204" pitchFamily="34" charset="0"/>
        </a:defRPr>
      </a:lvl1pPr>
      <a:lvl2pPr marL="548640" indent="-274320" algn="l" defTabSz="685732" rtl="0" eaLnBrk="1" latinLnBrk="0" hangingPunct="1">
        <a:lnSpc>
          <a:spcPct val="100000"/>
        </a:lnSpc>
        <a:spcBef>
          <a:spcPts val="500"/>
        </a:spcBef>
        <a:buClr>
          <a:schemeClr val="accent1"/>
        </a:buClr>
        <a:buFont typeface="STIXGeneral-Regular" pitchFamily="2" charset="2"/>
        <a:buChar char="⎯"/>
        <a:tabLst/>
        <a:defRPr sz="1600" b="0" i="0" kern="1200">
          <a:solidFill>
            <a:srgbClr val="3D3D3D"/>
          </a:solidFill>
          <a:latin typeface="Arial" panose="020B0604020202020204" pitchFamily="34" charset="0"/>
          <a:ea typeface="Sharp Sans" pitchFamily="2" charset="77"/>
          <a:cs typeface="Arial" panose="020B0604020202020204" pitchFamily="34" charset="0"/>
        </a:defRPr>
      </a:lvl2pPr>
      <a:lvl3pPr marL="822960" indent="-274320" algn="l" defTabSz="685732" rtl="0" eaLnBrk="1" latinLnBrk="0" hangingPunct="1">
        <a:lnSpc>
          <a:spcPct val="100000"/>
        </a:lnSpc>
        <a:spcBef>
          <a:spcPts val="500"/>
        </a:spcBef>
        <a:buClr>
          <a:schemeClr val="accent1"/>
        </a:buClr>
        <a:buFont typeface="Arial" panose="020B0604020202020204" pitchFamily="34" charset="0"/>
        <a:buChar char="•"/>
        <a:tabLst/>
        <a:defRPr sz="1400" b="0" i="0" kern="1200">
          <a:solidFill>
            <a:schemeClr val="tx1"/>
          </a:solidFill>
          <a:latin typeface="Arial" panose="020B0604020202020204" pitchFamily="34" charset="0"/>
          <a:ea typeface="Sharp Sans" pitchFamily="2" charset="77"/>
          <a:cs typeface="Arial" panose="020B0604020202020204" pitchFamily="34" charset="0"/>
        </a:defRPr>
      </a:lvl3pPr>
      <a:lvl4pPr marL="1097280" indent="-274320" algn="l" defTabSz="685732" rtl="0" eaLnBrk="1" latinLnBrk="0" hangingPunct="1">
        <a:lnSpc>
          <a:spcPct val="100000"/>
        </a:lnSpc>
        <a:spcBef>
          <a:spcPts val="500"/>
        </a:spcBef>
        <a:buClr>
          <a:schemeClr val="accent1"/>
        </a:buClr>
        <a:buFont typeface="Courier New" panose="02070309020205020404" pitchFamily="49" charset="0"/>
        <a:buChar char="o"/>
        <a:tabLst/>
        <a:defRPr sz="1400" b="0" i="0" kern="1200">
          <a:solidFill>
            <a:srgbClr val="3D3D3D"/>
          </a:solidFill>
          <a:latin typeface="Arial" panose="020B0604020202020204" pitchFamily="34" charset="0"/>
          <a:ea typeface="Sharp Sans" pitchFamily="2" charset="77"/>
          <a:cs typeface="Arial" panose="020B0604020202020204" pitchFamily="34" charset="0"/>
        </a:defRPr>
      </a:lvl4pPr>
      <a:lvl5pPr marL="1371600" indent="-274320" algn="l" defTabSz="685732" rtl="0" eaLnBrk="1" latinLnBrk="0" hangingPunct="1">
        <a:lnSpc>
          <a:spcPct val="100000"/>
        </a:lnSpc>
        <a:spcBef>
          <a:spcPts val="500"/>
        </a:spcBef>
        <a:buClr>
          <a:schemeClr val="accent1"/>
        </a:buClr>
        <a:buFont typeface="Wingdings" pitchFamily="2" charset="2"/>
        <a:buChar char="ü"/>
        <a:tabLst/>
        <a:defRPr sz="1400" b="0" i="0" kern="1200">
          <a:solidFill>
            <a:srgbClr val="3D3D3D"/>
          </a:solidFill>
          <a:latin typeface="Arial" panose="020B0604020202020204" pitchFamily="34" charset="0"/>
          <a:ea typeface="Sharp Sans" pitchFamily="2" charset="77"/>
          <a:cs typeface="Arial" panose="020B0604020202020204" pitchFamily="34" charset="0"/>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32" rtl="0" eaLnBrk="1" latinLnBrk="0" hangingPunct="1">
        <a:defRPr sz="1350" kern="1200">
          <a:solidFill>
            <a:schemeClr val="tx1"/>
          </a:solidFill>
          <a:latin typeface="+mn-lt"/>
          <a:ea typeface="+mn-ea"/>
          <a:cs typeface="+mn-cs"/>
        </a:defRPr>
      </a:lvl1pPr>
      <a:lvl2pPr marL="342866" algn="l" defTabSz="685732" rtl="0" eaLnBrk="1" latinLnBrk="0" hangingPunct="1">
        <a:defRPr sz="1350" kern="1200">
          <a:solidFill>
            <a:schemeClr val="tx1"/>
          </a:solidFill>
          <a:latin typeface="+mn-lt"/>
          <a:ea typeface="+mn-ea"/>
          <a:cs typeface="+mn-cs"/>
        </a:defRPr>
      </a:lvl2pPr>
      <a:lvl3pPr marL="685732" algn="l" defTabSz="685732" rtl="0" eaLnBrk="1" latinLnBrk="0" hangingPunct="1">
        <a:defRPr sz="1350" kern="1200">
          <a:solidFill>
            <a:schemeClr val="tx1"/>
          </a:solidFill>
          <a:latin typeface="+mn-lt"/>
          <a:ea typeface="+mn-ea"/>
          <a:cs typeface="+mn-cs"/>
        </a:defRPr>
      </a:lvl3pPr>
      <a:lvl4pPr marL="1028598" algn="l" defTabSz="685732" rtl="0" eaLnBrk="1" latinLnBrk="0" hangingPunct="1">
        <a:defRPr sz="1350" kern="1200">
          <a:solidFill>
            <a:schemeClr val="tx1"/>
          </a:solidFill>
          <a:latin typeface="+mn-lt"/>
          <a:ea typeface="+mn-ea"/>
          <a:cs typeface="+mn-cs"/>
        </a:defRPr>
      </a:lvl4pPr>
      <a:lvl5pPr marL="1371464" algn="l" defTabSz="685732" rtl="0" eaLnBrk="1" latinLnBrk="0" hangingPunct="1">
        <a:defRPr sz="1350" kern="1200">
          <a:solidFill>
            <a:schemeClr val="tx1"/>
          </a:solidFill>
          <a:latin typeface="+mn-lt"/>
          <a:ea typeface="+mn-ea"/>
          <a:cs typeface="+mn-cs"/>
        </a:defRPr>
      </a:lvl5pPr>
      <a:lvl6pPr marL="1714331" algn="l" defTabSz="685732" rtl="0" eaLnBrk="1" latinLnBrk="0" hangingPunct="1">
        <a:defRPr sz="1350" kern="1200">
          <a:solidFill>
            <a:schemeClr val="tx1"/>
          </a:solidFill>
          <a:latin typeface="+mn-lt"/>
          <a:ea typeface="+mn-ea"/>
          <a:cs typeface="+mn-cs"/>
        </a:defRPr>
      </a:lvl6pPr>
      <a:lvl7pPr marL="2057195" algn="l" defTabSz="685732" rtl="0" eaLnBrk="1" latinLnBrk="0" hangingPunct="1">
        <a:defRPr sz="1350" kern="1200">
          <a:solidFill>
            <a:schemeClr val="tx1"/>
          </a:solidFill>
          <a:latin typeface="+mn-lt"/>
          <a:ea typeface="+mn-ea"/>
          <a:cs typeface="+mn-cs"/>
        </a:defRPr>
      </a:lvl7pPr>
      <a:lvl8pPr marL="2400060" algn="l" defTabSz="685732" rtl="0" eaLnBrk="1" latinLnBrk="0" hangingPunct="1">
        <a:defRPr sz="1350" kern="1200">
          <a:solidFill>
            <a:schemeClr val="tx1"/>
          </a:solidFill>
          <a:latin typeface="+mn-lt"/>
          <a:ea typeface="+mn-ea"/>
          <a:cs typeface="+mn-cs"/>
        </a:defRPr>
      </a:lvl8pPr>
      <a:lvl9pPr marL="2742926" algn="l" defTabSz="685732"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D28187-804F-F24F-97A7-C476DB46481E}"/>
              </a:ext>
            </a:extLst>
          </p:cNvPr>
          <p:cNvSpPr>
            <a:spLocks noGrp="1"/>
          </p:cNvSpPr>
          <p:nvPr>
            <p:ph type="ctrTitle"/>
          </p:nvPr>
        </p:nvSpPr>
        <p:spPr>
          <a:xfrm>
            <a:off x="3350302" y="2858023"/>
            <a:ext cx="5338220" cy="2228508"/>
          </a:xfrm>
        </p:spPr>
        <p:txBody>
          <a:bodyPr/>
          <a:lstStyle/>
          <a:p>
            <a:r>
              <a:rPr lang="en-US" dirty="0"/>
              <a:t>June Huddle</a:t>
            </a:r>
          </a:p>
        </p:txBody>
      </p:sp>
      <p:sp>
        <p:nvSpPr>
          <p:cNvPr id="4" name="Text Placeholder 3">
            <a:extLst>
              <a:ext uri="{FF2B5EF4-FFF2-40B4-BE49-F238E27FC236}">
                <a16:creationId xmlns:a16="http://schemas.microsoft.com/office/drawing/2014/main" id="{F23166F5-36DB-774C-8DB3-007AD5F373BF}"/>
              </a:ext>
            </a:extLst>
          </p:cNvPr>
          <p:cNvSpPr>
            <a:spLocks noGrp="1"/>
          </p:cNvSpPr>
          <p:nvPr>
            <p:ph type="body" sz="quarter" idx="10"/>
          </p:nvPr>
        </p:nvSpPr>
        <p:spPr/>
        <p:txBody>
          <a:bodyPr/>
          <a:lstStyle/>
          <a:p>
            <a:r>
              <a:rPr lang="en-US"/>
              <a:t>2026</a:t>
            </a:r>
          </a:p>
        </p:txBody>
      </p:sp>
    </p:spTree>
    <p:extLst>
      <p:ext uri="{BB962C8B-B14F-4D97-AF65-F5344CB8AC3E}">
        <p14:creationId xmlns:p14="http://schemas.microsoft.com/office/powerpoint/2010/main" val="1483749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33C59-9D18-834C-BA9B-A2404C66902B}"/>
              </a:ext>
            </a:extLst>
          </p:cNvPr>
          <p:cNvSpPr>
            <a:spLocks noGrp="1"/>
          </p:cNvSpPr>
          <p:nvPr>
            <p:ph type="ctrTitle"/>
          </p:nvPr>
        </p:nvSpPr>
        <p:spPr/>
        <p:txBody>
          <a:bodyPr/>
          <a:lstStyle/>
          <a:p>
            <a:r>
              <a:rPr lang="en-US">
                <a:solidFill>
                  <a:srgbClr val="007CB9"/>
                </a:solidFill>
              </a:rPr>
              <a:t>All Associates</a:t>
            </a:r>
          </a:p>
        </p:txBody>
      </p:sp>
      <p:sp>
        <p:nvSpPr>
          <p:cNvPr id="3" name="Subtitle 2">
            <a:extLst>
              <a:ext uri="{FF2B5EF4-FFF2-40B4-BE49-F238E27FC236}">
                <a16:creationId xmlns:a16="http://schemas.microsoft.com/office/drawing/2014/main" id="{C14C3EEF-7B6C-D14A-A23E-E101A48E4AC4}"/>
              </a:ext>
            </a:extLst>
          </p:cNvPr>
          <p:cNvSpPr>
            <a:spLocks noGrp="1"/>
          </p:cNvSpPr>
          <p:nvPr>
            <p:ph type="subTitle" idx="1"/>
          </p:nvPr>
        </p:nvSpPr>
        <p:spPr/>
        <p:txBody>
          <a:bodyPr/>
          <a:lstStyle/>
          <a:p>
            <a:r>
              <a:rPr lang="en-US" dirty="0"/>
              <a:t>June 2026</a:t>
            </a:r>
          </a:p>
        </p:txBody>
      </p:sp>
    </p:spTree>
    <p:extLst>
      <p:ext uri="{BB962C8B-B14F-4D97-AF65-F5344CB8AC3E}">
        <p14:creationId xmlns:p14="http://schemas.microsoft.com/office/powerpoint/2010/main" val="2825250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6D072-1FF5-980D-9268-0346BBE6AA47}"/>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C9A8E357-8E7E-FFA8-BB9E-CF416630D2EE}"/>
              </a:ext>
            </a:extLst>
          </p:cNvPr>
          <p:cNvSpPr/>
          <p:nvPr/>
        </p:nvSpPr>
        <p:spPr>
          <a:xfrm>
            <a:off x="375800"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CB6CF2AF-AFAF-684E-E3DF-4FD1B020ABA1}"/>
              </a:ext>
            </a:extLst>
          </p:cNvPr>
          <p:cNvSpPr/>
          <p:nvPr/>
        </p:nvSpPr>
        <p:spPr>
          <a:xfrm>
            <a:off x="375800"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D980A2E1-84F2-FE3B-5063-98697FDEB138}"/>
              </a:ext>
            </a:extLst>
          </p:cNvPr>
          <p:cNvSpPr/>
          <p:nvPr/>
        </p:nvSpPr>
        <p:spPr>
          <a:xfrm rot="18909062">
            <a:off x="704230" y="631934"/>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FD61D606-E064-102D-A1FA-B60A084951AE}"/>
              </a:ext>
            </a:extLst>
          </p:cNvPr>
          <p:cNvSpPr/>
          <p:nvPr/>
        </p:nvSpPr>
        <p:spPr>
          <a:xfrm>
            <a:off x="375800" y="183358"/>
            <a:ext cx="8392403" cy="49859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B3D62B4D-7D47-B046-A720-3A83BBE90580}"/>
              </a:ext>
            </a:extLst>
          </p:cNvPr>
          <p:cNvSpPr txBox="1"/>
          <p:nvPr/>
        </p:nvSpPr>
        <p:spPr>
          <a:xfrm>
            <a:off x="512599" y="270692"/>
            <a:ext cx="7066369" cy="400110"/>
          </a:xfrm>
          <a:prstGeom prst="rect">
            <a:avLst/>
          </a:prstGeom>
          <a:noFill/>
        </p:spPr>
        <p:txBody>
          <a:bodyPr wrap="square" lIns="91440" tIns="45720" rIns="91440" bIns="45720" rtlCol="0" anchor="t">
            <a:spAutoFit/>
          </a:bodyPr>
          <a:lstStyle/>
          <a:p>
            <a:r>
              <a:rPr lang="en-US" sz="2000" b="1" dirty="0">
                <a:solidFill>
                  <a:schemeClr val="bg1"/>
                </a:solidFill>
                <a:latin typeface="Arial"/>
                <a:cs typeface="Arial"/>
              </a:rPr>
              <a:t>A Message from COO James Shively</a:t>
            </a:r>
          </a:p>
        </p:txBody>
      </p:sp>
      <p:pic>
        <p:nvPicPr>
          <p:cNvPr id="47" name="Picture 46" descr="A picture containing text, clipart&#10;&#10;Description automatically generated">
            <a:extLst>
              <a:ext uri="{FF2B5EF4-FFF2-40B4-BE49-F238E27FC236}">
                <a16:creationId xmlns:a16="http://schemas.microsoft.com/office/drawing/2014/main" id="{AF759F98-7BA4-0AAC-7857-CCB5D4E94B44}"/>
              </a:ext>
            </a:extLst>
          </p:cNvPr>
          <p:cNvPicPr>
            <a:picLocks noChangeAspect="1"/>
          </p:cNvPicPr>
          <p:nvPr/>
        </p:nvPicPr>
        <p:blipFill>
          <a:blip r:embed="rId2"/>
          <a:stretch>
            <a:fillRect/>
          </a:stretch>
        </p:blipFill>
        <p:spPr>
          <a:xfrm>
            <a:off x="7780391" y="314116"/>
            <a:ext cx="885392" cy="197632"/>
          </a:xfrm>
          <a:prstGeom prst="rect">
            <a:avLst/>
          </a:prstGeom>
        </p:spPr>
      </p:pic>
      <p:sp>
        <p:nvSpPr>
          <p:cNvPr id="4" name="TextBox 3">
            <a:extLst>
              <a:ext uri="{FF2B5EF4-FFF2-40B4-BE49-F238E27FC236}">
                <a16:creationId xmlns:a16="http://schemas.microsoft.com/office/drawing/2014/main" id="{758AC062-44A7-647F-D881-A70D69327781}"/>
              </a:ext>
            </a:extLst>
          </p:cNvPr>
          <p:cNvSpPr txBox="1"/>
          <p:nvPr/>
        </p:nvSpPr>
        <p:spPr>
          <a:xfrm>
            <a:off x="568573" y="2767642"/>
            <a:ext cx="8006854" cy="3539430"/>
          </a:xfrm>
          <a:prstGeom prst="rect">
            <a:avLst/>
          </a:prstGeom>
          <a:noFill/>
        </p:spPr>
        <p:txBody>
          <a:bodyPr wrap="square" lIns="91440" tIns="45720" rIns="91440" bIns="45720" anchor="t">
            <a:spAutoFit/>
          </a:bodyPr>
          <a:lstStyle/>
          <a:p>
            <a:r>
              <a:rPr lang="en-US" sz="1400" dirty="0">
                <a:latin typeface="Arial" panose="020B0604020202020204" pitchFamily="34" charset="0"/>
                <a:cs typeface="Arial" panose="020B0604020202020204" pitchFamily="34" charset="0"/>
              </a:rPr>
              <a:t>In my first few weeks at PODS, one of the things I noticed was the passion our associates have for both the work they do and the experience they provide for our customers. I see teams focused on continuous improvement, strong execution, safe operations, and doing things the right way. These qualities will not only help us succeed this peak season but also strengthen our business for the future. </a:t>
            </a:r>
          </a:p>
          <a:p>
            <a:r>
              <a:rPr lang="en-US" sz="1400" dirty="0">
                <a:latin typeface="Arial" panose="020B0604020202020204" pitchFamily="34" charset="0"/>
                <a:cs typeface="Arial" panose="020B0604020202020204" pitchFamily="34" charset="0"/>
              </a:rPr>
              <a:t> </a:t>
            </a:r>
          </a:p>
          <a:p>
            <a:r>
              <a:rPr lang="en-US" sz="1400" dirty="0">
                <a:latin typeface="Arial" panose="020B0604020202020204" pitchFamily="34" charset="0"/>
                <a:cs typeface="Arial" panose="020B0604020202020204" pitchFamily="34" charset="0"/>
              </a:rPr>
              <a:t>As activity increases, so does risk, and safety must remain at the center of everything we do. While results matter, no outcome is worth compromising the safety of our associates, our customers, or communities. The most important measure of success to me is that every associate goes home each night in the same condition they arrived.</a:t>
            </a:r>
          </a:p>
          <a:p>
            <a:r>
              <a:rPr lang="en-US" sz="1400" dirty="0">
                <a:latin typeface="Arial" panose="020B0604020202020204" pitchFamily="34" charset="0"/>
                <a:cs typeface="Arial" panose="020B0604020202020204" pitchFamily="34" charset="0"/>
              </a:rPr>
              <a:t> </a:t>
            </a:r>
          </a:p>
          <a:p>
            <a:r>
              <a:rPr lang="en-US" sz="1400" dirty="0">
                <a:latin typeface="Arial" panose="020B0604020202020204" pitchFamily="34" charset="0"/>
                <a:cs typeface="Arial" panose="020B0604020202020204" pitchFamily="34" charset="0"/>
              </a:rPr>
              <a:t>I’m excited about where we are headed. We have a lot of work ahead of us, and we will continue learning and improving along the way, but I believe the preparation leading into this season has positioned us well.</a:t>
            </a:r>
          </a:p>
          <a:p>
            <a:r>
              <a:rPr lang="en-US" sz="1400" dirty="0">
                <a:latin typeface="Arial" panose="020B0604020202020204" pitchFamily="34" charset="0"/>
                <a:cs typeface="Arial" panose="020B0604020202020204" pitchFamily="34" charset="0"/>
              </a:rPr>
              <a:t> </a:t>
            </a:r>
          </a:p>
          <a:p>
            <a:r>
              <a:rPr lang="en-US" sz="1400" dirty="0">
                <a:latin typeface="Arial" panose="020B0604020202020204" pitchFamily="34" charset="0"/>
                <a:cs typeface="Arial" panose="020B0604020202020204" pitchFamily="34" charset="0"/>
              </a:rPr>
              <a:t>Thank you for everything you do each day. Let’s have a safe, strong, and successful peak season</a:t>
            </a:r>
            <a:endParaRPr lang="en-US" sz="1400" b="1" dirty="0">
              <a:solidFill>
                <a:srgbClr val="007DB8"/>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836CFEF-6ED0-C365-6293-FD610533AC83}"/>
              </a:ext>
            </a:extLst>
          </p:cNvPr>
          <p:cNvSpPr txBox="1"/>
          <p:nvPr/>
        </p:nvSpPr>
        <p:spPr>
          <a:xfrm>
            <a:off x="2509479" y="916592"/>
            <a:ext cx="6065948" cy="1815882"/>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As we enter our peak season together as one unified operations team, I want to recognize the hard work, preparation, and commitment to our customers that associates across the enterprise demonstrate every day. </a:t>
            </a:r>
          </a:p>
          <a:p>
            <a:r>
              <a:rPr lang="en-US" sz="1400" dirty="0">
                <a:latin typeface="Arial" panose="020B0604020202020204" pitchFamily="34" charset="0"/>
                <a:cs typeface="Arial" panose="020B0604020202020204" pitchFamily="34" charset="0"/>
              </a:rPr>
              <a:t> </a:t>
            </a:r>
          </a:p>
          <a:p>
            <a:r>
              <a:rPr lang="en-US" sz="1400" dirty="0">
                <a:latin typeface="Arial" panose="020B0604020202020204" pitchFamily="34" charset="0"/>
                <a:cs typeface="Arial" panose="020B0604020202020204" pitchFamily="34" charset="0"/>
              </a:rPr>
              <a:t>Peak season always brings challenges – long days, unexpected issues, and moments that test our ability to adapt and respond quickly. But it also brings opportunity, and the foundation I’ve seen across the organization gives me great confidence in the season ahead.</a:t>
            </a:r>
          </a:p>
        </p:txBody>
      </p:sp>
      <p:pic>
        <p:nvPicPr>
          <p:cNvPr id="17" name="Picture 16">
            <a:extLst>
              <a:ext uri="{FF2B5EF4-FFF2-40B4-BE49-F238E27FC236}">
                <a16:creationId xmlns:a16="http://schemas.microsoft.com/office/drawing/2014/main" id="{FDFB1DB3-334E-6C25-B1AF-F2199CF341B7}"/>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714119" y="1009259"/>
            <a:ext cx="1748133" cy="1708722"/>
          </a:xfrm>
          <a:prstGeom prst="rect">
            <a:avLst/>
          </a:prstGeom>
        </p:spPr>
      </p:pic>
    </p:spTree>
    <p:extLst>
      <p:ext uri="{BB962C8B-B14F-4D97-AF65-F5344CB8AC3E}">
        <p14:creationId xmlns:p14="http://schemas.microsoft.com/office/powerpoint/2010/main" val="3159163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824EF-1C0B-C44B-4D92-C6D7D1726EB1}"/>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7A633E22-72FD-ABB0-7AAB-B39CAF789F66}"/>
              </a:ext>
            </a:extLst>
          </p:cNvPr>
          <p:cNvSpPr/>
          <p:nvPr/>
        </p:nvSpPr>
        <p:spPr>
          <a:xfrm>
            <a:off x="375800"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36E21013-E7DF-B852-FDD9-4C25BD0DBC00}"/>
              </a:ext>
            </a:extLst>
          </p:cNvPr>
          <p:cNvSpPr/>
          <p:nvPr/>
        </p:nvSpPr>
        <p:spPr>
          <a:xfrm>
            <a:off x="375800"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D9964E38-0B12-3C9D-06F0-E767ADC9148B}"/>
              </a:ext>
            </a:extLst>
          </p:cNvPr>
          <p:cNvSpPr/>
          <p:nvPr/>
        </p:nvSpPr>
        <p:spPr>
          <a:xfrm rot="18909062">
            <a:off x="704230" y="631934"/>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80201963-B8DA-831E-361C-96529D42072B}"/>
              </a:ext>
            </a:extLst>
          </p:cNvPr>
          <p:cNvSpPr/>
          <p:nvPr/>
        </p:nvSpPr>
        <p:spPr>
          <a:xfrm>
            <a:off x="375800" y="183358"/>
            <a:ext cx="8392403" cy="49859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11952E04-1444-264F-AA8D-D85B4B2E28BB}"/>
              </a:ext>
            </a:extLst>
          </p:cNvPr>
          <p:cNvSpPr txBox="1"/>
          <p:nvPr/>
        </p:nvSpPr>
        <p:spPr>
          <a:xfrm>
            <a:off x="512599" y="270692"/>
            <a:ext cx="7066369" cy="400110"/>
          </a:xfrm>
          <a:prstGeom prst="rect">
            <a:avLst/>
          </a:prstGeom>
          <a:noFill/>
        </p:spPr>
        <p:txBody>
          <a:bodyPr wrap="square" lIns="91440" tIns="45720" rIns="91440" bIns="45720" rtlCol="0" anchor="t">
            <a:spAutoFit/>
          </a:bodyPr>
          <a:lstStyle/>
          <a:p>
            <a:r>
              <a:rPr lang="en-US" sz="2000" b="1" dirty="0">
                <a:solidFill>
                  <a:schemeClr val="bg1"/>
                </a:solidFill>
                <a:latin typeface="Arial"/>
                <a:cs typeface="Arial"/>
              </a:rPr>
              <a:t>Congratulations, Charlie Villemaire</a:t>
            </a:r>
          </a:p>
        </p:txBody>
      </p:sp>
      <p:pic>
        <p:nvPicPr>
          <p:cNvPr id="47" name="Picture 46" descr="A picture containing text, clipart&#10;&#10;Description automatically generated">
            <a:extLst>
              <a:ext uri="{FF2B5EF4-FFF2-40B4-BE49-F238E27FC236}">
                <a16:creationId xmlns:a16="http://schemas.microsoft.com/office/drawing/2014/main" id="{8E1C6775-693B-38BD-8FE0-05894333D236}"/>
              </a:ext>
            </a:extLst>
          </p:cNvPr>
          <p:cNvPicPr>
            <a:picLocks noChangeAspect="1"/>
          </p:cNvPicPr>
          <p:nvPr/>
        </p:nvPicPr>
        <p:blipFill>
          <a:blip r:embed="rId2"/>
          <a:stretch>
            <a:fillRect/>
          </a:stretch>
        </p:blipFill>
        <p:spPr>
          <a:xfrm>
            <a:off x="7780391" y="314116"/>
            <a:ext cx="885392" cy="197632"/>
          </a:xfrm>
          <a:prstGeom prst="rect">
            <a:avLst/>
          </a:prstGeom>
        </p:spPr>
      </p:pic>
      <p:sp>
        <p:nvSpPr>
          <p:cNvPr id="12" name="TextBox 11">
            <a:extLst>
              <a:ext uri="{FF2B5EF4-FFF2-40B4-BE49-F238E27FC236}">
                <a16:creationId xmlns:a16="http://schemas.microsoft.com/office/drawing/2014/main" id="{8296BFC8-22E2-6D30-2BD8-0CA1D715846E}"/>
              </a:ext>
            </a:extLst>
          </p:cNvPr>
          <p:cNvSpPr txBox="1"/>
          <p:nvPr/>
        </p:nvSpPr>
        <p:spPr>
          <a:xfrm>
            <a:off x="1539026" y="936353"/>
            <a:ext cx="6065948" cy="400110"/>
          </a:xfrm>
          <a:prstGeom prst="rect">
            <a:avLst/>
          </a:prstGeom>
          <a:noFill/>
        </p:spPr>
        <p:txBody>
          <a:bodyPr wrap="square">
            <a:spAutoFit/>
          </a:bodyPr>
          <a:lstStyle/>
          <a:p>
            <a:pPr algn="ctr"/>
            <a:r>
              <a:rPr lang="en-US" sz="2000" b="1" u="sng" dirty="0">
                <a:latin typeface="Arial" panose="020B0604020202020204" pitchFamily="34" charset="0"/>
                <a:cs typeface="Arial" panose="020B0604020202020204" pitchFamily="34" charset="0"/>
              </a:rPr>
              <a:t>Promoted to Hydraulic Lift Systems Manager</a:t>
            </a:r>
          </a:p>
        </p:txBody>
      </p:sp>
      <p:pic>
        <p:nvPicPr>
          <p:cNvPr id="14" name="Picture 13">
            <a:extLst>
              <a:ext uri="{FF2B5EF4-FFF2-40B4-BE49-F238E27FC236}">
                <a16:creationId xmlns:a16="http://schemas.microsoft.com/office/drawing/2014/main" id="{B8ABED01-4E4B-171C-1550-08D7775BC09E}"/>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3697927" y="1521535"/>
            <a:ext cx="1748133" cy="1687434"/>
          </a:xfrm>
          <a:prstGeom prst="rect">
            <a:avLst/>
          </a:prstGeom>
        </p:spPr>
      </p:pic>
      <p:sp>
        <p:nvSpPr>
          <p:cNvPr id="6" name="TextBox 5">
            <a:extLst>
              <a:ext uri="{FF2B5EF4-FFF2-40B4-BE49-F238E27FC236}">
                <a16:creationId xmlns:a16="http://schemas.microsoft.com/office/drawing/2014/main" id="{F93B6302-CCE0-E42F-8DE1-BB6423A0F163}"/>
              </a:ext>
            </a:extLst>
          </p:cNvPr>
          <p:cNvSpPr txBox="1"/>
          <p:nvPr/>
        </p:nvSpPr>
        <p:spPr>
          <a:xfrm>
            <a:off x="1394100" y="3428999"/>
            <a:ext cx="6355791" cy="2585323"/>
          </a:xfrm>
          <a:prstGeom prst="rect">
            <a:avLst/>
          </a:prstGeom>
          <a:noFill/>
        </p:spPr>
        <p:txBody>
          <a:bodyPr wrap="square">
            <a:spAutoFit/>
          </a:bodyPr>
          <a:lstStyle/>
          <a:p>
            <a:pPr marL="285750" indent="-285750">
              <a:buClr>
                <a:srgbClr val="007DB8"/>
              </a:buClr>
              <a:buFont typeface="Wingdings" panose="05000000000000000000" pitchFamily="2" charset="2"/>
              <a:buChar char="§"/>
            </a:pPr>
            <a:r>
              <a:rPr lang="en-US" sz="1800" dirty="0">
                <a:effectLst/>
                <a:latin typeface="Arial" panose="020B0604020202020204" pitchFamily="34" charset="0"/>
                <a:cs typeface="Arial" panose="020B0604020202020204" pitchFamily="34" charset="0"/>
              </a:rPr>
              <a:t>Now overseeing fleet planning and maintenance for both PODZILLAs and forklifts</a:t>
            </a:r>
          </a:p>
          <a:p>
            <a:pPr marL="285750" indent="-285750">
              <a:buClr>
                <a:srgbClr val="007DB8"/>
              </a:buClr>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85750" indent="-285750">
              <a:buClr>
                <a:srgbClr val="007DB8"/>
              </a:buClr>
              <a:buFont typeface="Wingdings" panose="05000000000000000000" pitchFamily="2" charset="2"/>
              <a:buChar char="§"/>
            </a:pPr>
            <a:r>
              <a:rPr lang="en-US" sz="1800" dirty="0">
                <a:effectLst/>
                <a:latin typeface="Arial" panose="020B0604020202020204" pitchFamily="34" charset="0"/>
                <a:cs typeface="Arial" panose="020B0604020202020204" pitchFamily="34" charset="0"/>
              </a:rPr>
              <a:t>Serving as PODS’ subject matter expert for hydraulic delivery systems, process improvements, service quality, and cost management</a:t>
            </a:r>
          </a:p>
          <a:p>
            <a:pPr marL="285750" indent="-285750">
              <a:buClr>
                <a:srgbClr val="007DB8"/>
              </a:buClr>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85750" indent="-285750">
              <a:buClr>
                <a:srgbClr val="007DB8"/>
              </a:buClr>
              <a:buFont typeface="Wingdings" panose="05000000000000000000" pitchFamily="2" charset="2"/>
              <a:buChar char="§"/>
            </a:pPr>
            <a:r>
              <a:rPr lang="en-US" sz="1800" dirty="0">
                <a:effectLst/>
                <a:latin typeface="Arial" panose="020B0604020202020204" pitchFamily="34" charset="0"/>
                <a:cs typeface="Arial" panose="020B0604020202020204" pitchFamily="34" charset="0"/>
              </a:rPr>
              <a:t>Please continue to include Brannon Hufstetler on all repair requests during the transition</a:t>
            </a:r>
            <a:endParaRPr lang="en-US" sz="2000" dirty="0">
              <a:effectLst/>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EACE273-F553-DFE0-0C81-431F171D96AE}"/>
              </a:ext>
            </a:extLst>
          </p:cNvPr>
          <p:cNvSpPr/>
          <p:nvPr/>
        </p:nvSpPr>
        <p:spPr>
          <a:xfrm>
            <a:off x="1394099" y="3428999"/>
            <a:ext cx="6355791" cy="2592079"/>
          </a:xfrm>
          <a:prstGeom prst="rect">
            <a:avLst/>
          </a:prstGeom>
          <a:noFill/>
          <a:ln>
            <a:solidFill>
              <a:srgbClr val="007DB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3797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136A0-443E-8FFA-17F1-848F4BCAAB67}"/>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3F1B02BD-BB81-0CDB-3EB2-779CFF00B84C}"/>
              </a:ext>
            </a:extLst>
          </p:cNvPr>
          <p:cNvSpPr/>
          <p:nvPr/>
        </p:nvSpPr>
        <p:spPr>
          <a:xfrm>
            <a:off x="375800"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D08DD29D-30CC-6D8B-9FA7-EC1C2B4E3390}"/>
              </a:ext>
            </a:extLst>
          </p:cNvPr>
          <p:cNvSpPr/>
          <p:nvPr/>
        </p:nvSpPr>
        <p:spPr>
          <a:xfrm>
            <a:off x="375800"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0EFB7348-C5C5-2CB2-D67E-CBCFC8817BA4}"/>
              </a:ext>
            </a:extLst>
          </p:cNvPr>
          <p:cNvSpPr/>
          <p:nvPr/>
        </p:nvSpPr>
        <p:spPr>
          <a:xfrm rot="18909062">
            <a:off x="704230" y="631934"/>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D2F11E21-0648-0E8B-87AE-7C1B2D28C315}"/>
              </a:ext>
            </a:extLst>
          </p:cNvPr>
          <p:cNvSpPr/>
          <p:nvPr/>
        </p:nvSpPr>
        <p:spPr>
          <a:xfrm>
            <a:off x="375800" y="183358"/>
            <a:ext cx="8392403" cy="49859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A66191DE-481F-E6A1-E73E-3C305CC6AC60}"/>
              </a:ext>
            </a:extLst>
          </p:cNvPr>
          <p:cNvSpPr txBox="1"/>
          <p:nvPr/>
        </p:nvSpPr>
        <p:spPr>
          <a:xfrm>
            <a:off x="512600" y="270692"/>
            <a:ext cx="6511697"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Congratulations VIP Winners!</a:t>
            </a:r>
          </a:p>
        </p:txBody>
      </p:sp>
      <p:pic>
        <p:nvPicPr>
          <p:cNvPr id="47" name="Picture 46" descr="A picture containing text, clipart&#10;&#10;Description automatically generated">
            <a:extLst>
              <a:ext uri="{FF2B5EF4-FFF2-40B4-BE49-F238E27FC236}">
                <a16:creationId xmlns:a16="http://schemas.microsoft.com/office/drawing/2014/main" id="{ADE738B4-47DA-0F11-F2A8-A0EA9DA8B6D3}"/>
              </a:ext>
            </a:extLst>
          </p:cNvPr>
          <p:cNvPicPr>
            <a:picLocks noChangeAspect="1"/>
          </p:cNvPicPr>
          <p:nvPr/>
        </p:nvPicPr>
        <p:blipFill>
          <a:blip r:embed="rId3"/>
          <a:stretch>
            <a:fillRect/>
          </a:stretch>
        </p:blipFill>
        <p:spPr>
          <a:xfrm>
            <a:off x="7780391" y="314116"/>
            <a:ext cx="885392" cy="197632"/>
          </a:xfrm>
          <a:prstGeom prst="rect">
            <a:avLst/>
          </a:prstGeom>
        </p:spPr>
      </p:pic>
      <p:grpSp>
        <p:nvGrpSpPr>
          <p:cNvPr id="2" name="Group 1">
            <a:extLst>
              <a:ext uri="{FF2B5EF4-FFF2-40B4-BE49-F238E27FC236}">
                <a16:creationId xmlns:a16="http://schemas.microsoft.com/office/drawing/2014/main" id="{04534681-90BB-599F-5C5F-290FBDED4478}"/>
              </a:ext>
            </a:extLst>
          </p:cNvPr>
          <p:cNvGrpSpPr/>
          <p:nvPr/>
        </p:nvGrpSpPr>
        <p:grpSpPr>
          <a:xfrm>
            <a:off x="5524813" y="3589982"/>
            <a:ext cx="3037376" cy="2142031"/>
            <a:chOff x="5524813" y="582804"/>
            <a:chExt cx="3037376" cy="2142031"/>
          </a:xfrm>
        </p:grpSpPr>
        <p:sp>
          <p:nvSpPr>
            <p:cNvPr id="3" name="Rectangle 2">
              <a:extLst>
                <a:ext uri="{FF2B5EF4-FFF2-40B4-BE49-F238E27FC236}">
                  <a16:creationId xmlns:a16="http://schemas.microsoft.com/office/drawing/2014/main" id="{55401F79-1133-B6C0-8CCB-680B7BA2BBFE}"/>
                </a:ext>
              </a:extLst>
            </p:cNvPr>
            <p:cNvSpPr/>
            <p:nvPr/>
          </p:nvSpPr>
          <p:spPr>
            <a:xfrm>
              <a:off x="5524813" y="582804"/>
              <a:ext cx="3037376" cy="2142031"/>
            </a:xfrm>
            <a:prstGeom prst="rect">
              <a:avLst/>
            </a:prstGeom>
            <a:solidFill>
              <a:srgbClr val="007CB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C924209C-735B-A440-40FA-32A096AFC2AA}"/>
                </a:ext>
              </a:extLst>
            </p:cNvPr>
            <p:cNvSpPr txBox="1"/>
            <p:nvPr/>
          </p:nvSpPr>
          <p:spPr>
            <a:xfrm>
              <a:off x="5643715" y="832767"/>
              <a:ext cx="2792361" cy="1569660"/>
            </a:xfrm>
            <a:prstGeom prst="rect">
              <a:avLst/>
            </a:prstGeom>
            <a:noFill/>
          </p:spPr>
          <p:txBody>
            <a:bodyPr wrap="square" rtlCol="0">
              <a:spAutoFit/>
            </a:bodyPr>
            <a:lstStyle/>
            <a:p>
              <a:pPr algn="ctr"/>
              <a:r>
                <a:rPr lang="en-US" sz="1600" i="1" dirty="0">
                  <a:solidFill>
                    <a:schemeClr val="bg1"/>
                  </a:solidFill>
                  <a:latin typeface="Arial" panose="020B0604020202020204" pitchFamily="34" charset="0"/>
                  <a:cs typeface="Arial" panose="020B0604020202020204" pitchFamily="34" charset="0"/>
                </a:rPr>
                <a:t>The associates selected as VIP Summit Winners are seen by senior leadership as true embodiments of our values – we work as a team, we care, and we find a way. </a:t>
              </a:r>
            </a:p>
          </p:txBody>
        </p:sp>
      </p:grpSp>
      <p:pic>
        <p:nvPicPr>
          <p:cNvPr id="5" name="Picture 1">
            <a:extLst>
              <a:ext uri="{FF2B5EF4-FFF2-40B4-BE49-F238E27FC236}">
                <a16:creationId xmlns:a16="http://schemas.microsoft.com/office/drawing/2014/main" id="{E78A384C-B3DF-9E14-ECA6-2711CDCE3F7C}"/>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63686" y="1283150"/>
            <a:ext cx="4126812" cy="1031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9ABFA29B-2F20-23C1-6BD1-248FDC2EE58A}"/>
              </a:ext>
            </a:extLst>
          </p:cNvPr>
          <p:cNvSpPr txBox="1"/>
          <p:nvPr/>
        </p:nvSpPr>
        <p:spPr>
          <a:xfrm>
            <a:off x="763686" y="3405382"/>
            <a:ext cx="5290568" cy="2746906"/>
          </a:xfrm>
          <a:prstGeom prst="rect">
            <a:avLst/>
          </a:prstGeom>
          <a:noFill/>
        </p:spPr>
        <p:txBody>
          <a:bodyPr wrap="square" rtlCol="0">
            <a:spAutoFit/>
          </a:bodyPr>
          <a:lstStyle/>
          <a:p>
            <a:pPr>
              <a:spcAft>
                <a:spcPts val="300"/>
              </a:spcAft>
            </a:pPr>
            <a:r>
              <a:rPr lang="en-US" sz="1500" b="1" dirty="0">
                <a:solidFill>
                  <a:srgbClr val="007CB9"/>
                </a:solidFill>
                <a:latin typeface="Arial" panose="020B0604020202020204" pitchFamily="34" charset="0"/>
                <a:cs typeface="Arial" panose="020B0604020202020204" pitchFamily="34" charset="0"/>
              </a:rPr>
              <a:t>Bryan Davidson </a:t>
            </a:r>
            <a:r>
              <a:rPr lang="en-US" sz="1500" dirty="0">
                <a:latin typeface="Arial" panose="020B0604020202020204" pitchFamily="34" charset="0"/>
                <a:cs typeface="Arial" panose="020B0604020202020204" pitchFamily="34" charset="0"/>
              </a:rPr>
              <a:t>– </a:t>
            </a:r>
            <a:r>
              <a:rPr lang="en-US" sz="1500" dirty="0" err="1">
                <a:latin typeface="Arial" panose="020B0604020202020204" pitchFamily="34" charset="0"/>
                <a:cs typeface="Arial" panose="020B0604020202020204" pitchFamily="34" charset="0"/>
              </a:rPr>
              <a:t>Mgr</a:t>
            </a:r>
            <a:r>
              <a:rPr lang="en-US" sz="1500" dirty="0">
                <a:latin typeface="Arial" panose="020B0604020202020204" pitchFamily="34" charset="0"/>
                <a:cs typeface="Arial" panose="020B0604020202020204" pitchFamily="34" charset="0"/>
              </a:rPr>
              <a:t> II, Ops Optimization</a:t>
            </a:r>
          </a:p>
          <a:p>
            <a:pPr>
              <a:spcAft>
                <a:spcPts val="300"/>
              </a:spcAft>
            </a:pPr>
            <a:r>
              <a:rPr lang="en-US" sz="1500" b="1" dirty="0">
                <a:solidFill>
                  <a:srgbClr val="007CB9"/>
                </a:solidFill>
                <a:latin typeface="Arial" panose="020B0604020202020204" pitchFamily="34" charset="0"/>
                <a:cs typeface="Arial" panose="020B0604020202020204" pitchFamily="34" charset="0"/>
              </a:rPr>
              <a:t>Tyler Beckwith </a:t>
            </a:r>
            <a:r>
              <a:rPr lang="en-US" sz="1500" dirty="0">
                <a:latin typeface="Arial" panose="020B0604020202020204" pitchFamily="34" charset="0"/>
                <a:cs typeface="Arial" panose="020B0604020202020204" pitchFamily="34" charset="0"/>
              </a:rPr>
              <a:t>– Driver I - Lead (Central)</a:t>
            </a:r>
          </a:p>
          <a:p>
            <a:pPr>
              <a:spcAft>
                <a:spcPts val="300"/>
              </a:spcAft>
            </a:pPr>
            <a:r>
              <a:rPr lang="en-US" sz="1500" b="1" dirty="0">
                <a:solidFill>
                  <a:srgbClr val="007CB9"/>
                </a:solidFill>
                <a:latin typeface="Arial" panose="020B0604020202020204" pitchFamily="34" charset="0"/>
                <a:cs typeface="Arial" panose="020B0604020202020204" pitchFamily="34" charset="0"/>
              </a:rPr>
              <a:t>Patrick Gilmore </a:t>
            </a:r>
            <a:r>
              <a:rPr lang="en-US" sz="1500" dirty="0">
                <a:latin typeface="Arial" panose="020B0604020202020204" pitchFamily="34" charset="0"/>
                <a:cs typeface="Arial" panose="020B0604020202020204" pitchFamily="34" charset="0"/>
              </a:rPr>
              <a:t>– Territory Manager II (West)</a:t>
            </a:r>
          </a:p>
          <a:p>
            <a:pPr>
              <a:spcAft>
                <a:spcPts val="300"/>
              </a:spcAft>
            </a:pPr>
            <a:r>
              <a:rPr lang="en-US" sz="1500" b="1" dirty="0">
                <a:solidFill>
                  <a:srgbClr val="007CB9"/>
                </a:solidFill>
                <a:latin typeface="Arial" panose="020B0604020202020204" pitchFamily="34" charset="0"/>
                <a:cs typeface="Arial" panose="020B0604020202020204" pitchFamily="34" charset="0"/>
              </a:rPr>
              <a:t>Sean King </a:t>
            </a:r>
            <a:r>
              <a:rPr lang="en-US" sz="1500" dirty="0">
                <a:latin typeface="Arial" panose="020B0604020202020204" pitchFamily="34" charset="0"/>
                <a:cs typeface="Arial" panose="020B0604020202020204" pitchFamily="34" charset="0"/>
              </a:rPr>
              <a:t>– Market Manager I (Canada)</a:t>
            </a:r>
          </a:p>
          <a:p>
            <a:pPr>
              <a:spcAft>
                <a:spcPts val="300"/>
              </a:spcAft>
            </a:pPr>
            <a:r>
              <a:rPr lang="en-US" sz="1500" b="1" dirty="0">
                <a:solidFill>
                  <a:srgbClr val="007CB9"/>
                </a:solidFill>
                <a:latin typeface="Arial" panose="020B0604020202020204" pitchFamily="34" charset="0"/>
                <a:cs typeface="Arial" panose="020B0604020202020204" pitchFamily="34" charset="0"/>
              </a:rPr>
              <a:t>Floyd Knott </a:t>
            </a:r>
            <a:r>
              <a:rPr lang="en-US" sz="1500" dirty="0">
                <a:latin typeface="Arial" panose="020B0604020202020204" pitchFamily="34" charset="0"/>
                <a:cs typeface="Arial" panose="020B0604020202020204" pitchFamily="34" charset="0"/>
              </a:rPr>
              <a:t>– Driver I - Lead (West)</a:t>
            </a:r>
          </a:p>
          <a:p>
            <a:pPr>
              <a:spcAft>
                <a:spcPts val="300"/>
              </a:spcAft>
            </a:pPr>
            <a:r>
              <a:rPr lang="en-US" sz="1500" b="1" dirty="0">
                <a:solidFill>
                  <a:srgbClr val="007CB9"/>
                </a:solidFill>
                <a:latin typeface="Arial" panose="020B0604020202020204" pitchFamily="34" charset="0"/>
                <a:cs typeface="Arial" panose="020B0604020202020204" pitchFamily="34" charset="0"/>
              </a:rPr>
              <a:t>Josh Koch </a:t>
            </a:r>
            <a:r>
              <a:rPr lang="en-US" sz="1500" dirty="0">
                <a:latin typeface="Arial" panose="020B0604020202020204" pitchFamily="34" charset="0"/>
                <a:cs typeface="Arial" panose="020B0604020202020204" pitchFamily="34" charset="0"/>
              </a:rPr>
              <a:t>– Market Manager I (Central)</a:t>
            </a:r>
          </a:p>
          <a:p>
            <a:pPr>
              <a:spcAft>
                <a:spcPts val="300"/>
              </a:spcAft>
            </a:pPr>
            <a:r>
              <a:rPr lang="en-US" sz="1500" b="1" dirty="0">
                <a:solidFill>
                  <a:srgbClr val="007CB9"/>
                </a:solidFill>
                <a:latin typeface="Arial" panose="020B0604020202020204" pitchFamily="34" charset="0"/>
                <a:cs typeface="Arial" panose="020B0604020202020204" pitchFamily="34" charset="0"/>
              </a:rPr>
              <a:t>Dexter Lopez </a:t>
            </a:r>
            <a:r>
              <a:rPr lang="en-US" sz="1500" dirty="0">
                <a:latin typeface="Arial" panose="020B0604020202020204" pitchFamily="34" charset="0"/>
                <a:cs typeface="Arial" panose="020B0604020202020204" pitchFamily="34" charset="0"/>
              </a:rPr>
              <a:t>– Driver - Class B (Southeast)</a:t>
            </a:r>
          </a:p>
          <a:p>
            <a:pPr>
              <a:spcAft>
                <a:spcPts val="300"/>
              </a:spcAft>
            </a:pPr>
            <a:r>
              <a:rPr lang="en-US" sz="1500" b="1" dirty="0">
                <a:solidFill>
                  <a:srgbClr val="007CB9"/>
                </a:solidFill>
                <a:latin typeface="Arial" panose="020B0604020202020204" pitchFamily="34" charset="0"/>
                <a:cs typeface="Arial" panose="020B0604020202020204" pitchFamily="34" charset="0"/>
              </a:rPr>
              <a:t>Jim Mattern </a:t>
            </a:r>
            <a:r>
              <a:rPr lang="en-US" sz="1500" dirty="0">
                <a:latin typeface="Arial" panose="020B0604020202020204" pitchFamily="34" charset="0"/>
                <a:cs typeface="Arial" panose="020B0604020202020204" pitchFamily="34" charset="0"/>
              </a:rPr>
              <a:t>– Market Manager I (Northeast)</a:t>
            </a:r>
          </a:p>
          <a:p>
            <a:pPr>
              <a:spcAft>
                <a:spcPts val="300"/>
              </a:spcAft>
            </a:pPr>
            <a:r>
              <a:rPr lang="en-US" sz="1500" b="1" dirty="0">
                <a:solidFill>
                  <a:srgbClr val="007CB9"/>
                </a:solidFill>
                <a:latin typeface="Arial" panose="020B0604020202020204" pitchFamily="34" charset="0"/>
                <a:cs typeface="Arial" panose="020B0604020202020204" pitchFamily="34" charset="0"/>
              </a:rPr>
              <a:t>Jonathan Rivera </a:t>
            </a:r>
            <a:r>
              <a:rPr lang="en-US" sz="1500" dirty="0">
                <a:latin typeface="Arial" panose="020B0604020202020204" pitchFamily="34" charset="0"/>
                <a:cs typeface="Arial" panose="020B0604020202020204" pitchFamily="34" charset="0"/>
              </a:rPr>
              <a:t>– Driver I – Lead (Northeast)</a:t>
            </a:r>
          </a:p>
          <a:p>
            <a:pPr>
              <a:spcAft>
                <a:spcPts val="300"/>
              </a:spcAft>
            </a:pPr>
            <a:r>
              <a:rPr lang="en-US" sz="1500" b="1" dirty="0">
                <a:solidFill>
                  <a:srgbClr val="007CB9"/>
                </a:solidFill>
                <a:latin typeface="Arial" panose="020B0604020202020204" pitchFamily="34" charset="0"/>
                <a:cs typeface="Arial" panose="020B0604020202020204" pitchFamily="34" charset="0"/>
              </a:rPr>
              <a:t>Luis Sanchez </a:t>
            </a:r>
            <a:r>
              <a:rPr lang="en-US" sz="1500" dirty="0">
                <a:latin typeface="Arial" panose="020B0604020202020204" pitchFamily="34" charset="0"/>
                <a:cs typeface="Arial" panose="020B0604020202020204" pitchFamily="34" charset="0"/>
              </a:rPr>
              <a:t>– Driver - Class B (Southeast)</a:t>
            </a:r>
          </a:p>
        </p:txBody>
      </p:sp>
      <p:sp>
        <p:nvSpPr>
          <p:cNvPr id="7" name="TextBox 6">
            <a:extLst>
              <a:ext uri="{FF2B5EF4-FFF2-40B4-BE49-F238E27FC236}">
                <a16:creationId xmlns:a16="http://schemas.microsoft.com/office/drawing/2014/main" id="{779403A9-3990-2614-8B91-4C99EC36B210}"/>
              </a:ext>
            </a:extLst>
          </p:cNvPr>
          <p:cNvSpPr txBox="1"/>
          <p:nvPr/>
        </p:nvSpPr>
        <p:spPr>
          <a:xfrm>
            <a:off x="541093" y="2338281"/>
            <a:ext cx="4452634" cy="707886"/>
          </a:xfrm>
          <a:prstGeom prst="rect">
            <a:avLst/>
          </a:prstGeom>
          <a:noFill/>
        </p:spPr>
        <p:txBody>
          <a:bodyPr wrap="square" rtlCol="0">
            <a:spAutoFit/>
          </a:bodyPr>
          <a:lstStyle/>
          <a:p>
            <a:pPr algn="ctr"/>
            <a:r>
              <a:rPr lang="en-US" sz="4000" b="1" dirty="0">
                <a:solidFill>
                  <a:srgbClr val="CE202F"/>
                </a:solidFill>
                <a:latin typeface="Caveat" panose="00000500000000000000" pitchFamily="2" charset="0"/>
              </a:rPr>
              <a:t>Congratulations</a:t>
            </a:r>
            <a:r>
              <a:rPr lang="en-US" dirty="0"/>
              <a:t> </a:t>
            </a:r>
            <a:endParaRPr lang="en-US" b="1" dirty="0">
              <a:solidFill>
                <a:schemeClr val="tx1">
                  <a:lumMod val="85000"/>
                  <a:lumOff val="15000"/>
                </a:schemeClr>
              </a:solidFill>
            </a:endParaRPr>
          </a:p>
        </p:txBody>
      </p:sp>
      <p:pic>
        <p:nvPicPr>
          <p:cNvPr id="8" name="Picture 7" descr="Icon&#10;&#10;Description automatically generated">
            <a:extLst>
              <a:ext uri="{FF2B5EF4-FFF2-40B4-BE49-F238E27FC236}">
                <a16:creationId xmlns:a16="http://schemas.microsoft.com/office/drawing/2014/main" id="{61EE09D4-7AEA-0413-DE7B-B1D9A5336E68}"/>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5989288" y="1276675"/>
            <a:ext cx="2108425" cy="2108425"/>
          </a:xfrm>
          <a:prstGeom prst="rect">
            <a:avLst/>
          </a:prstGeom>
        </p:spPr>
      </p:pic>
      <p:sp>
        <p:nvSpPr>
          <p:cNvPr id="9" name="Rectangle 8">
            <a:extLst>
              <a:ext uri="{FF2B5EF4-FFF2-40B4-BE49-F238E27FC236}">
                <a16:creationId xmlns:a16="http://schemas.microsoft.com/office/drawing/2014/main" id="{6D57E558-8CB2-D080-8253-C8F5A51BCC25}"/>
              </a:ext>
            </a:extLst>
          </p:cNvPr>
          <p:cNvSpPr/>
          <p:nvPr/>
        </p:nvSpPr>
        <p:spPr>
          <a:xfrm>
            <a:off x="1908591" y="2906298"/>
            <a:ext cx="1973810" cy="369332"/>
          </a:xfrm>
          <a:prstGeom prst="rect">
            <a:avLst/>
          </a:prstGeom>
        </p:spPr>
        <p:txBody>
          <a:bodyPr wrap="none">
            <a:spAutoFit/>
          </a:bodyPr>
          <a:lstStyle/>
          <a:p>
            <a:r>
              <a:rPr lang="en-US" b="1" dirty="0">
                <a:solidFill>
                  <a:schemeClr val="tx1">
                    <a:lumMod val="85000"/>
                    <a:lumOff val="15000"/>
                  </a:schemeClr>
                </a:solidFill>
                <a:latin typeface="Arial" panose="020B0604020202020204" pitchFamily="34" charset="0"/>
                <a:cs typeface="Arial" panose="020B0604020202020204" pitchFamily="34" charset="0"/>
              </a:rPr>
              <a:t>Q1 VIP Winners!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8802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2212525F-A39E-E949-B646-7A5A618EF628}"/>
              </a:ext>
            </a:extLst>
          </p:cNvPr>
          <p:cNvSpPr/>
          <p:nvPr/>
        </p:nvSpPr>
        <p:spPr>
          <a:xfrm>
            <a:off x="375802"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38C17491-2CC7-D54F-A971-5F3834E423F7}"/>
              </a:ext>
            </a:extLst>
          </p:cNvPr>
          <p:cNvSpPr/>
          <p:nvPr/>
        </p:nvSpPr>
        <p:spPr>
          <a:xfrm>
            <a:off x="375802"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FB1CE5D9-D911-8B46-B7E1-C31437EE7A7C}"/>
              </a:ext>
            </a:extLst>
          </p:cNvPr>
          <p:cNvSpPr/>
          <p:nvPr/>
        </p:nvSpPr>
        <p:spPr>
          <a:xfrm rot="18909062">
            <a:off x="704232" y="631936"/>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9E80150E-BD7C-204C-BFE8-1B13B322635C}"/>
              </a:ext>
            </a:extLst>
          </p:cNvPr>
          <p:cNvSpPr/>
          <p:nvPr/>
        </p:nvSpPr>
        <p:spPr>
          <a:xfrm>
            <a:off x="375802" y="201144"/>
            <a:ext cx="8392403" cy="49526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EFC877F6-83C6-0646-A081-F71FB0A100A2}"/>
              </a:ext>
            </a:extLst>
          </p:cNvPr>
          <p:cNvSpPr txBox="1"/>
          <p:nvPr/>
        </p:nvSpPr>
        <p:spPr>
          <a:xfrm>
            <a:off x="571175" y="258393"/>
            <a:ext cx="5796318"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Don’t Forget Your Water This Summer!</a:t>
            </a:r>
          </a:p>
        </p:txBody>
      </p:sp>
      <p:pic>
        <p:nvPicPr>
          <p:cNvPr id="47" name="Picture 46" descr="A picture containing text, clipart&#10;&#10;Description automatically generated">
            <a:extLst>
              <a:ext uri="{FF2B5EF4-FFF2-40B4-BE49-F238E27FC236}">
                <a16:creationId xmlns:a16="http://schemas.microsoft.com/office/drawing/2014/main" id="{9CBBC85D-4097-1D42-8D95-233839BF9E77}"/>
              </a:ext>
            </a:extLst>
          </p:cNvPr>
          <p:cNvPicPr>
            <a:picLocks noChangeAspect="1"/>
          </p:cNvPicPr>
          <p:nvPr/>
        </p:nvPicPr>
        <p:blipFill>
          <a:blip r:embed="rId2"/>
          <a:stretch>
            <a:fillRect/>
          </a:stretch>
        </p:blipFill>
        <p:spPr>
          <a:xfrm>
            <a:off x="7780391" y="314116"/>
            <a:ext cx="885392" cy="197632"/>
          </a:xfrm>
          <a:prstGeom prst="rect">
            <a:avLst/>
          </a:prstGeom>
        </p:spPr>
      </p:pic>
      <p:sp>
        <p:nvSpPr>
          <p:cNvPr id="2" name="TextBox 1">
            <a:extLst>
              <a:ext uri="{FF2B5EF4-FFF2-40B4-BE49-F238E27FC236}">
                <a16:creationId xmlns:a16="http://schemas.microsoft.com/office/drawing/2014/main" id="{51B43436-DD12-2788-0DC4-8C0698023385}"/>
              </a:ext>
            </a:extLst>
          </p:cNvPr>
          <p:cNvSpPr txBox="1"/>
          <p:nvPr/>
        </p:nvSpPr>
        <p:spPr>
          <a:xfrm>
            <a:off x="1070830" y="1641092"/>
            <a:ext cx="7002331" cy="400110"/>
          </a:xfrm>
          <a:prstGeom prst="rect">
            <a:avLst/>
          </a:prstGeom>
          <a:solidFill>
            <a:srgbClr val="083544"/>
          </a:solidFill>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The summer heat is here </a:t>
            </a:r>
            <a:r>
              <a:rPr lang="en-US" dirty="0">
                <a:solidFill>
                  <a:schemeClr val="bg1"/>
                </a:solidFill>
              </a:rPr>
              <a:t>—</a:t>
            </a:r>
            <a:r>
              <a:rPr lang="en-US" sz="2000" b="1" dirty="0">
                <a:solidFill>
                  <a:schemeClr val="bg1"/>
                </a:solidFill>
                <a:latin typeface="Arial" panose="020B0604020202020204" pitchFamily="34" charset="0"/>
                <a:cs typeface="Arial" panose="020B0604020202020204" pitchFamily="34" charset="0"/>
              </a:rPr>
              <a:t> remember to stay hydrated!</a:t>
            </a:r>
          </a:p>
        </p:txBody>
      </p:sp>
      <p:pic>
        <p:nvPicPr>
          <p:cNvPr id="10" name="Picture 2" descr="Image">
            <a:extLst>
              <a:ext uri="{FF2B5EF4-FFF2-40B4-BE49-F238E27FC236}">
                <a16:creationId xmlns:a16="http://schemas.microsoft.com/office/drawing/2014/main" id="{A97062E4-7EFD-4864-CEE4-3533BD92C39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833766" y="2106768"/>
            <a:ext cx="5476461" cy="3194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56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251AD-B70A-9B73-900F-3F4FD1364B7B}"/>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8D4038E4-CA38-1B3A-86A6-F9F116F5DFD5}"/>
              </a:ext>
            </a:extLst>
          </p:cNvPr>
          <p:cNvSpPr/>
          <p:nvPr/>
        </p:nvSpPr>
        <p:spPr>
          <a:xfrm>
            <a:off x="375802"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DB53B9F8-EF9C-6DE2-4283-244C37569D60}"/>
              </a:ext>
            </a:extLst>
          </p:cNvPr>
          <p:cNvSpPr/>
          <p:nvPr/>
        </p:nvSpPr>
        <p:spPr>
          <a:xfrm>
            <a:off x="375802"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DF5A1FFC-63AD-D777-4DC2-9832F1EC7C90}"/>
              </a:ext>
            </a:extLst>
          </p:cNvPr>
          <p:cNvSpPr/>
          <p:nvPr/>
        </p:nvSpPr>
        <p:spPr>
          <a:xfrm rot="18909062">
            <a:off x="704232" y="631936"/>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AA045255-6C88-53CC-2788-C5A6E63A5F7E}"/>
              </a:ext>
            </a:extLst>
          </p:cNvPr>
          <p:cNvSpPr/>
          <p:nvPr/>
        </p:nvSpPr>
        <p:spPr>
          <a:xfrm>
            <a:off x="375802" y="201144"/>
            <a:ext cx="8392403" cy="49526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831E9216-6911-48E4-5E5D-5663B005E8CD}"/>
              </a:ext>
            </a:extLst>
          </p:cNvPr>
          <p:cNvSpPr txBox="1"/>
          <p:nvPr/>
        </p:nvSpPr>
        <p:spPr>
          <a:xfrm>
            <a:off x="571175" y="258393"/>
            <a:ext cx="5796318"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DOT Hours</a:t>
            </a:r>
          </a:p>
        </p:txBody>
      </p:sp>
      <p:pic>
        <p:nvPicPr>
          <p:cNvPr id="47" name="Picture 46" descr="A picture containing text, clipart&#10;&#10;Description automatically generated">
            <a:extLst>
              <a:ext uri="{FF2B5EF4-FFF2-40B4-BE49-F238E27FC236}">
                <a16:creationId xmlns:a16="http://schemas.microsoft.com/office/drawing/2014/main" id="{A126743E-A337-F98A-D1EB-26DE70C069C2}"/>
              </a:ext>
            </a:extLst>
          </p:cNvPr>
          <p:cNvPicPr>
            <a:picLocks noChangeAspect="1"/>
          </p:cNvPicPr>
          <p:nvPr/>
        </p:nvPicPr>
        <p:blipFill>
          <a:blip r:embed="rId2"/>
          <a:stretch>
            <a:fillRect/>
          </a:stretch>
        </p:blipFill>
        <p:spPr>
          <a:xfrm>
            <a:off x="7780391" y="314116"/>
            <a:ext cx="885392" cy="197632"/>
          </a:xfrm>
          <a:prstGeom prst="rect">
            <a:avLst/>
          </a:prstGeom>
        </p:spPr>
      </p:pic>
      <p:pic>
        <p:nvPicPr>
          <p:cNvPr id="2050" name="Picture 5">
            <a:extLst>
              <a:ext uri="{FF2B5EF4-FFF2-40B4-BE49-F238E27FC236}">
                <a16:creationId xmlns:a16="http://schemas.microsoft.com/office/drawing/2014/main" id="{9CAC96FC-8F60-28B7-9572-94862A65F9F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23491" y="1072949"/>
            <a:ext cx="8097017" cy="5398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8478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B8F2C-AE26-7F3B-A97F-C16C847CEE43}"/>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DAA5F021-1087-E8BB-E001-CAB64E092D70}"/>
              </a:ext>
            </a:extLst>
          </p:cNvPr>
          <p:cNvSpPr/>
          <p:nvPr/>
        </p:nvSpPr>
        <p:spPr>
          <a:xfrm>
            <a:off x="375802"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413A2475-6121-9AEC-4691-83D33C2097B0}"/>
              </a:ext>
            </a:extLst>
          </p:cNvPr>
          <p:cNvSpPr/>
          <p:nvPr/>
        </p:nvSpPr>
        <p:spPr>
          <a:xfrm>
            <a:off x="375802"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7FAAB2E4-A5D7-D4D7-95ED-97B325C4EA2D}"/>
              </a:ext>
            </a:extLst>
          </p:cNvPr>
          <p:cNvSpPr/>
          <p:nvPr/>
        </p:nvSpPr>
        <p:spPr>
          <a:xfrm rot="18909062">
            <a:off x="704232" y="631936"/>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15D99B9A-F8E8-49B8-32D4-F92BA04C9DB0}"/>
              </a:ext>
            </a:extLst>
          </p:cNvPr>
          <p:cNvSpPr/>
          <p:nvPr/>
        </p:nvSpPr>
        <p:spPr>
          <a:xfrm>
            <a:off x="375802" y="201144"/>
            <a:ext cx="8392403" cy="49526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145B3B8E-3A3D-B2AE-247D-C4E8E81C46AF}"/>
              </a:ext>
            </a:extLst>
          </p:cNvPr>
          <p:cNvSpPr txBox="1"/>
          <p:nvPr/>
        </p:nvSpPr>
        <p:spPr>
          <a:xfrm>
            <a:off x="571175" y="258393"/>
            <a:ext cx="5796318"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Thank You for Driving SAFELY!</a:t>
            </a:r>
          </a:p>
        </p:txBody>
      </p:sp>
      <p:pic>
        <p:nvPicPr>
          <p:cNvPr id="47" name="Picture 46" descr="A picture containing text, clipart&#10;&#10;Description automatically generated">
            <a:extLst>
              <a:ext uri="{FF2B5EF4-FFF2-40B4-BE49-F238E27FC236}">
                <a16:creationId xmlns:a16="http://schemas.microsoft.com/office/drawing/2014/main" id="{BC5056CF-50DA-9660-FCC0-1E3784F5D394}"/>
              </a:ext>
            </a:extLst>
          </p:cNvPr>
          <p:cNvPicPr>
            <a:picLocks noChangeAspect="1"/>
          </p:cNvPicPr>
          <p:nvPr/>
        </p:nvPicPr>
        <p:blipFill>
          <a:blip r:embed="rId2"/>
          <a:stretch>
            <a:fillRect/>
          </a:stretch>
        </p:blipFill>
        <p:spPr>
          <a:xfrm>
            <a:off x="7780391" y="314116"/>
            <a:ext cx="885392" cy="197632"/>
          </a:xfrm>
          <a:prstGeom prst="rect">
            <a:avLst/>
          </a:prstGeom>
        </p:spPr>
      </p:pic>
      <p:sp>
        <p:nvSpPr>
          <p:cNvPr id="2" name="TextBox 1">
            <a:extLst>
              <a:ext uri="{FF2B5EF4-FFF2-40B4-BE49-F238E27FC236}">
                <a16:creationId xmlns:a16="http://schemas.microsoft.com/office/drawing/2014/main" id="{26BFC596-5BE8-C3FE-2627-0F541C6B971E}"/>
              </a:ext>
            </a:extLst>
          </p:cNvPr>
          <p:cNvSpPr txBox="1"/>
          <p:nvPr/>
        </p:nvSpPr>
        <p:spPr>
          <a:xfrm>
            <a:off x="660461" y="887052"/>
            <a:ext cx="7823078" cy="923330"/>
          </a:xfrm>
          <a:prstGeom prst="rect">
            <a:avLst/>
          </a:prstGeom>
          <a:noFill/>
        </p:spPr>
        <p:txBody>
          <a:bodyPr wrap="square">
            <a:spAutoFit/>
          </a:bodyPr>
          <a:lstStyle/>
          <a:p>
            <a:r>
              <a:rPr lang="en-US" b="1">
                <a:latin typeface="Arial" panose="020B0604020202020204" pitchFamily="34" charset="0"/>
                <a:cs typeface="Arial" panose="020B0604020202020204" pitchFamily="34" charset="0"/>
              </a:rPr>
              <a:t>Drivers, thank you for your commitment to safety! The associates below have driven 1,000+ miles with Motive score of 100 with zero “events” over the past 30 days, as of June 3.</a:t>
            </a:r>
          </a:p>
        </p:txBody>
      </p:sp>
      <p:sp>
        <p:nvSpPr>
          <p:cNvPr id="3" name="Rectangle 2">
            <a:extLst>
              <a:ext uri="{FF2B5EF4-FFF2-40B4-BE49-F238E27FC236}">
                <a16:creationId xmlns:a16="http://schemas.microsoft.com/office/drawing/2014/main" id="{5F925FCE-2B06-110B-5C8F-60BF1D298409}"/>
              </a:ext>
            </a:extLst>
          </p:cNvPr>
          <p:cNvSpPr/>
          <p:nvPr/>
        </p:nvSpPr>
        <p:spPr>
          <a:xfrm>
            <a:off x="738949" y="1869460"/>
            <a:ext cx="1067921" cy="400110"/>
          </a:xfrm>
          <a:prstGeom prst="rect">
            <a:avLst/>
          </a:prstGeom>
        </p:spPr>
        <p:txBody>
          <a:bodyPr wrap="none">
            <a:spAutoFit/>
          </a:bodyPr>
          <a:lstStyle/>
          <a:p>
            <a:r>
              <a:rPr lang="en-US" sz="2000" b="1" dirty="0">
                <a:solidFill>
                  <a:srgbClr val="007CB9"/>
                </a:solidFill>
                <a:latin typeface="Arial" panose="020B0604020202020204" pitchFamily="34" charset="0"/>
                <a:cs typeface="Arial" panose="020B0604020202020204" pitchFamily="34" charset="0"/>
              </a:rPr>
              <a:t>Central</a:t>
            </a:r>
            <a:endParaRPr lang="en-US" sz="2000" dirty="0">
              <a:solidFill>
                <a:srgbClr val="007CB9"/>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A2528E5B-D889-A78F-DC01-F3A9885ED823}"/>
              </a:ext>
            </a:extLst>
          </p:cNvPr>
          <p:cNvSpPr txBox="1"/>
          <p:nvPr/>
        </p:nvSpPr>
        <p:spPr>
          <a:xfrm>
            <a:off x="738949" y="2200744"/>
            <a:ext cx="2383127" cy="4401205"/>
          </a:xfrm>
          <a:prstGeom prst="rect">
            <a:avLst/>
          </a:prstGeom>
          <a:noFill/>
        </p:spPr>
        <p:txBody>
          <a:bodyPr wrap="square">
            <a:spAutoFit/>
          </a:bodyPr>
          <a:lstStyle/>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Rahmat Ahmadi</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Rebecca Baldus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Joel Behm</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Warren Bostic</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Aaron Carter</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Nicholas Coles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Charles Connolly</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Scott Cooper</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Gerson Cordero Martinez</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James Cunniffe</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David Duffee</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Larry Dunklin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Wesley Dukes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Moises Martinez Duron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Windfield Ellis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Roger Funk</a:t>
            </a:r>
          </a:p>
          <a:p>
            <a:pPr marL="285750" indent="-285750">
              <a:buClr>
                <a:srgbClr val="007DB8"/>
              </a:buClr>
              <a:buFont typeface="Wingdings" panose="05000000000000000000" pitchFamily="2" charset="2"/>
              <a:buChar char="§"/>
            </a:pPr>
            <a:r>
              <a:rPr lang="en-US" sz="1400" dirty="0" err="1">
                <a:latin typeface="Arial" panose="020B0604020202020204" pitchFamily="34" charset="0"/>
                <a:cs typeface="Arial" panose="020B0604020202020204" pitchFamily="34" charset="0"/>
              </a:rPr>
              <a:t>Trenayne</a:t>
            </a:r>
            <a:r>
              <a:rPr lang="en-US" sz="1400" dirty="0">
                <a:latin typeface="Arial" panose="020B0604020202020204" pitchFamily="34" charset="0"/>
                <a:cs typeface="Arial" panose="020B0604020202020204" pitchFamily="34" charset="0"/>
              </a:rPr>
              <a:t> Gordon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Dustin Goldsberry</a:t>
            </a:r>
            <a:br>
              <a:rPr lang="en-US" sz="1400" dirty="0">
                <a:latin typeface="Arial" panose="020B0604020202020204" pitchFamily="34" charset="0"/>
                <a:cs typeface="Arial" panose="020B0604020202020204" pitchFamily="34" charset="0"/>
              </a:rPr>
            </a:br>
            <a:endParaRPr lang="en-US" sz="14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0FE63898-5C7E-529F-7915-FFFDA520B2B4}"/>
              </a:ext>
            </a:extLst>
          </p:cNvPr>
          <p:cNvSpPr txBox="1"/>
          <p:nvPr/>
        </p:nvSpPr>
        <p:spPr>
          <a:xfrm>
            <a:off x="2998356" y="2192791"/>
            <a:ext cx="2575202" cy="3970318"/>
          </a:xfrm>
          <a:prstGeom prst="rect">
            <a:avLst/>
          </a:prstGeom>
          <a:noFill/>
        </p:spPr>
        <p:txBody>
          <a:bodyPr wrap="square">
            <a:spAutoFit/>
          </a:bodyPr>
          <a:lstStyle/>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Xiao Han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Jon </a:t>
            </a:r>
            <a:r>
              <a:rPr lang="en-US" sz="1400" dirty="0" err="1">
                <a:latin typeface="Arial" panose="020B0604020202020204" pitchFamily="34" charset="0"/>
                <a:cs typeface="Arial" panose="020B0604020202020204" pitchFamily="34" charset="0"/>
              </a:rPr>
              <a:t>Jaschen</a:t>
            </a:r>
            <a:endParaRPr lang="en-US" sz="1400" dirty="0">
              <a:latin typeface="Arial" panose="020B0604020202020204" pitchFamily="34" charset="0"/>
              <a:cs typeface="Arial" panose="020B0604020202020204" pitchFamily="34" charset="0"/>
            </a:endParaRP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Tyler Johnson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Ryan Michaelson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Jesus Mendoza</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Jeffrey </a:t>
            </a:r>
            <a:r>
              <a:rPr lang="en-US" sz="1400" dirty="0" err="1">
                <a:latin typeface="Arial" panose="020B0604020202020204" pitchFamily="34" charset="0"/>
                <a:cs typeface="Arial" panose="020B0604020202020204" pitchFamily="34" charset="0"/>
              </a:rPr>
              <a:t>Mouthey</a:t>
            </a:r>
            <a:endParaRPr lang="en-US" sz="1400" dirty="0">
              <a:latin typeface="Arial" panose="020B0604020202020204" pitchFamily="34" charset="0"/>
              <a:cs typeface="Arial" panose="020B0604020202020204" pitchFamily="34" charset="0"/>
            </a:endParaRPr>
          </a:p>
          <a:p>
            <a:pPr marL="285750" indent="-285750">
              <a:buClr>
                <a:srgbClr val="007DB8"/>
              </a:buClr>
              <a:buFont typeface="Wingdings" panose="05000000000000000000" pitchFamily="2" charset="2"/>
              <a:buChar char="§"/>
            </a:pPr>
            <a:r>
              <a:rPr lang="en-US" sz="1400" dirty="0" err="1">
                <a:latin typeface="Arial" panose="020B0604020202020204" pitchFamily="34" charset="0"/>
                <a:cs typeface="Arial" panose="020B0604020202020204" pitchFamily="34" charset="0"/>
              </a:rPr>
              <a:t>Weshton</a:t>
            </a:r>
            <a:r>
              <a:rPr lang="en-US" sz="1400" dirty="0">
                <a:latin typeface="Arial" panose="020B0604020202020204" pitchFamily="34" charset="0"/>
                <a:cs typeface="Arial" panose="020B0604020202020204" pitchFamily="34" charset="0"/>
              </a:rPr>
              <a:t> Oleszczuk</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Pedro Olvera</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Vincent Pallotta</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Daniel Penman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Dennis Plass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Santiago Reyna</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Joshua Rice</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Jason Robertson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Sidney Rodrigue</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Joseph Scofield</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Tate Seacrest</a:t>
            </a:r>
            <a:br>
              <a:rPr lang="en-US" sz="1400" dirty="0">
                <a:latin typeface="Arial" panose="020B0604020202020204" pitchFamily="34" charset="0"/>
                <a:cs typeface="Arial" panose="020B0604020202020204" pitchFamily="34" charset="0"/>
              </a:rPr>
            </a:br>
            <a:endParaRPr lang="en-US" sz="14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9FB32B92-1B0A-1D9D-51DF-662578DD24B1}"/>
              </a:ext>
            </a:extLst>
          </p:cNvPr>
          <p:cNvSpPr txBox="1"/>
          <p:nvPr/>
        </p:nvSpPr>
        <p:spPr>
          <a:xfrm>
            <a:off x="5353163" y="2182959"/>
            <a:ext cx="2575202" cy="3754874"/>
          </a:xfrm>
          <a:prstGeom prst="rect">
            <a:avLst/>
          </a:prstGeom>
          <a:noFill/>
        </p:spPr>
        <p:txBody>
          <a:bodyPr wrap="square">
            <a:spAutoFit/>
          </a:bodyPr>
          <a:lstStyle/>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Ramsey Smith</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Christopher Snow</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Bradley Sparks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Jasmine Stevenson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Mark Stowe</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Cecil Thompson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Nicholas Traylor</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David Turner</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Jeff Ullrich</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Robert Varn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Mike Wager</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Ernest Wilds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James Whitfield</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Joe Wishert</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Joshua Winchell</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Albert </a:t>
            </a:r>
            <a:r>
              <a:rPr lang="en-US" sz="1400" dirty="0" err="1">
                <a:latin typeface="Arial" panose="020B0604020202020204" pitchFamily="34" charset="0"/>
                <a:cs typeface="Arial" panose="020B0604020202020204" pitchFamily="34" charset="0"/>
              </a:rPr>
              <a:t>Woyna</a:t>
            </a:r>
            <a:endParaRPr lang="en-US" sz="1400" dirty="0">
              <a:latin typeface="Arial" panose="020B0604020202020204" pitchFamily="34" charset="0"/>
              <a:cs typeface="Arial" panose="020B0604020202020204" pitchFamily="34" charset="0"/>
            </a:endParaRP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Hai Do</a:t>
            </a:r>
          </a:p>
        </p:txBody>
      </p:sp>
    </p:spTree>
    <p:extLst>
      <p:ext uri="{BB962C8B-B14F-4D97-AF65-F5344CB8AC3E}">
        <p14:creationId xmlns:p14="http://schemas.microsoft.com/office/powerpoint/2010/main" val="3963139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AF777-D8AE-B395-FDF2-B8693160693C}"/>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411DEDCE-139B-7D76-9384-A8DB02B86051}"/>
              </a:ext>
            </a:extLst>
          </p:cNvPr>
          <p:cNvSpPr/>
          <p:nvPr/>
        </p:nvSpPr>
        <p:spPr>
          <a:xfrm>
            <a:off x="375802"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C0A970C8-E2B6-5304-0219-8D60ABF102B2}"/>
              </a:ext>
            </a:extLst>
          </p:cNvPr>
          <p:cNvSpPr/>
          <p:nvPr/>
        </p:nvSpPr>
        <p:spPr>
          <a:xfrm>
            <a:off x="375802"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D974346B-147F-02D4-8AA4-A5C28303BC32}"/>
              </a:ext>
            </a:extLst>
          </p:cNvPr>
          <p:cNvSpPr/>
          <p:nvPr/>
        </p:nvSpPr>
        <p:spPr>
          <a:xfrm rot="18909062">
            <a:off x="704232" y="631936"/>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5BBA6A11-70B8-9C65-238C-5C5FC6F09E7E}"/>
              </a:ext>
            </a:extLst>
          </p:cNvPr>
          <p:cNvSpPr/>
          <p:nvPr/>
        </p:nvSpPr>
        <p:spPr>
          <a:xfrm>
            <a:off x="375802" y="201144"/>
            <a:ext cx="8392403" cy="49526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9481F5A9-702A-6E52-59FC-BB505539F468}"/>
              </a:ext>
            </a:extLst>
          </p:cNvPr>
          <p:cNvSpPr txBox="1"/>
          <p:nvPr/>
        </p:nvSpPr>
        <p:spPr>
          <a:xfrm>
            <a:off x="571175" y="258393"/>
            <a:ext cx="5796318"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Thank You for Driving SAFELY!</a:t>
            </a:r>
          </a:p>
        </p:txBody>
      </p:sp>
      <p:pic>
        <p:nvPicPr>
          <p:cNvPr id="47" name="Picture 46" descr="A picture containing text, clipart&#10;&#10;Description automatically generated">
            <a:extLst>
              <a:ext uri="{FF2B5EF4-FFF2-40B4-BE49-F238E27FC236}">
                <a16:creationId xmlns:a16="http://schemas.microsoft.com/office/drawing/2014/main" id="{9525F326-5B61-B79C-EA76-85629714D04A}"/>
              </a:ext>
            </a:extLst>
          </p:cNvPr>
          <p:cNvPicPr>
            <a:picLocks noChangeAspect="1"/>
          </p:cNvPicPr>
          <p:nvPr/>
        </p:nvPicPr>
        <p:blipFill>
          <a:blip r:embed="rId2"/>
          <a:stretch>
            <a:fillRect/>
          </a:stretch>
        </p:blipFill>
        <p:spPr>
          <a:xfrm>
            <a:off x="7780391" y="314116"/>
            <a:ext cx="885392" cy="197632"/>
          </a:xfrm>
          <a:prstGeom prst="rect">
            <a:avLst/>
          </a:prstGeom>
        </p:spPr>
      </p:pic>
      <p:sp>
        <p:nvSpPr>
          <p:cNvPr id="2" name="TextBox 1">
            <a:extLst>
              <a:ext uri="{FF2B5EF4-FFF2-40B4-BE49-F238E27FC236}">
                <a16:creationId xmlns:a16="http://schemas.microsoft.com/office/drawing/2014/main" id="{D8CFF8FC-6CE0-4CC8-C0A4-EEB1F038A1AF}"/>
              </a:ext>
            </a:extLst>
          </p:cNvPr>
          <p:cNvSpPr txBox="1"/>
          <p:nvPr/>
        </p:nvSpPr>
        <p:spPr>
          <a:xfrm>
            <a:off x="660461" y="887052"/>
            <a:ext cx="7823078" cy="923330"/>
          </a:xfrm>
          <a:prstGeom prst="rect">
            <a:avLst/>
          </a:prstGeom>
          <a:noFill/>
        </p:spPr>
        <p:txBody>
          <a:bodyPr wrap="square">
            <a:spAutoFit/>
          </a:bodyPr>
          <a:lstStyle/>
          <a:p>
            <a:r>
              <a:rPr lang="en-US" b="1">
                <a:latin typeface="Arial" panose="020B0604020202020204" pitchFamily="34" charset="0"/>
                <a:cs typeface="Arial" panose="020B0604020202020204" pitchFamily="34" charset="0"/>
              </a:rPr>
              <a:t>Drivers, thank you for your commitment to safety! The associates below have driven 1,000+ miles with Motive score of 100 with zero “events” over the past 30 days, as of June 3.</a:t>
            </a:r>
          </a:p>
        </p:txBody>
      </p:sp>
      <p:sp>
        <p:nvSpPr>
          <p:cNvPr id="3" name="Rectangle 2">
            <a:extLst>
              <a:ext uri="{FF2B5EF4-FFF2-40B4-BE49-F238E27FC236}">
                <a16:creationId xmlns:a16="http://schemas.microsoft.com/office/drawing/2014/main" id="{C416D275-5BDA-B17E-2A56-5858D5EDDB7C}"/>
              </a:ext>
            </a:extLst>
          </p:cNvPr>
          <p:cNvSpPr/>
          <p:nvPr/>
        </p:nvSpPr>
        <p:spPr>
          <a:xfrm>
            <a:off x="738949" y="1869460"/>
            <a:ext cx="1382110" cy="400110"/>
          </a:xfrm>
          <a:prstGeom prst="rect">
            <a:avLst/>
          </a:prstGeom>
        </p:spPr>
        <p:txBody>
          <a:bodyPr wrap="none">
            <a:spAutoFit/>
          </a:bodyPr>
          <a:lstStyle/>
          <a:p>
            <a:r>
              <a:rPr lang="en-US" sz="2000" b="1" dirty="0">
                <a:solidFill>
                  <a:srgbClr val="007CB9"/>
                </a:solidFill>
                <a:latin typeface="Arial" panose="020B0604020202020204" pitchFamily="34" charset="0"/>
                <a:cs typeface="Arial" panose="020B0604020202020204" pitchFamily="34" charset="0"/>
              </a:rPr>
              <a:t>Northeast</a:t>
            </a:r>
            <a:endParaRPr lang="en-US" sz="2000" dirty="0">
              <a:solidFill>
                <a:srgbClr val="007CB9"/>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0B56F003-3C07-F26E-FDC3-7BBB2F358AAE}"/>
              </a:ext>
            </a:extLst>
          </p:cNvPr>
          <p:cNvSpPr txBox="1"/>
          <p:nvPr/>
        </p:nvSpPr>
        <p:spPr>
          <a:xfrm>
            <a:off x="738949" y="2269570"/>
            <a:ext cx="2383127" cy="2677656"/>
          </a:xfrm>
          <a:prstGeom prst="rect">
            <a:avLst/>
          </a:prstGeom>
          <a:noFill/>
        </p:spPr>
        <p:txBody>
          <a:bodyPr wrap="square">
            <a:spAutoFit/>
          </a:bodyPr>
          <a:lstStyle/>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Floyd Adams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Eric Barrett</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Harrison Barnett</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Michael Booker</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Johnny Broaden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Raymond Comas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David Dutton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Brian Faust</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Anthony Funkhouser</a:t>
            </a:r>
          </a:p>
          <a:p>
            <a:pPr marL="285750" indent="-285750">
              <a:buClr>
                <a:srgbClr val="007DB8"/>
              </a:buClr>
              <a:buFont typeface="Wingdings" panose="05000000000000000000" pitchFamily="2" charset="2"/>
              <a:buChar char="§"/>
            </a:pPr>
            <a:r>
              <a:rPr lang="en-US" sz="1400" dirty="0" err="1">
                <a:latin typeface="Arial" panose="020B0604020202020204" pitchFamily="34" charset="0"/>
                <a:cs typeface="Arial" panose="020B0604020202020204" pitchFamily="34" charset="0"/>
              </a:rPr>
              <a:t>Melido</a:t>
            </a:r>
            <a:r>
              <a:rPr lang="en-US" sz="1400" dirty="0">
                <a:latin typeface="Arial" panose="020B0604020202020204" pitchFamily="34" charset="0"/>
                <a:cs typeface="Arial" panose="020B0604020202020204" pitchFamily="34" charset="0"/>
              </a:rPr>
              <a:t> Garcia</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Brian Garner</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Courtney Gillespie</a:t>
            </a:r>
          </a:p>
        </p:txBody>
      </p:sp>
      <p:sp>
        <p:nvSpPr>
          <p:cNvPr id="9" name="TextBox 8">
            <a:extLst>
              <a:ext uri="{FF2B5EF4-FFF2-40B4-BE49-F238E27FC236}">
                <a16:creationId xmlns:a16="http://schemas.microsoft.com/office/drawing/2014/main" id="{E353CC7C-6D10-EBE6-B95B-897008C1D9DA}"/>
              </a:ext>
            </a:extLst>
          </p:cNvPr>
          <p:cNvSpPr txBox="1"/>
          <p:nvPr/>
        </p:nvSpPr>
        <p:spPr>
          <a:xfrm>
            <a:off x="2998356" y="2261617"/>
            <a:ext cx="2575202" cy="2677656"/>
          </a:xfrm>
          <a:prstGeom prst="rect">
            <a:avLst/>
          </a:prstGeom>
          <a:noFill/>
        </p:spPr>
        <p:txBody>
          <a:bodyPr wrap="square">
            <a:spAutoFit/>
          </a:bodyPr>
          <a:lstStyle/>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Antoine Gulley</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Jennifer Gunter</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Calmon Heller</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Dean Herrmann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Robert Jackson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Michael Linabury</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Robert McClinton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Bradley O'Brien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Kenton Petit May</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Leonardo Parafita</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Stephen Quistgaard</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Edward Reid</a:t>
            </a:r>
          </a:p>
        </p:txBody>
      </p:sp>
      <p:sp>
        <p:nvSpPr>
          <p:cNvPr id="10" name="TextBox 9">
            <a:extLst>
              <a:ext uri="{FF2B5EF4-FFF2-40B4-BE49-F238E27FC236}">
                <a16:creationId xmlns:a16="http://schemas.microsoft.com/office/drawing/2014/main" id="{98F96165-8F14-03D9-75E9-48778E011E28}"/>
              </a:ext>
            </a:extLst>
          </p:cNvPr>
          <p:cNvSpPr txBox="1"/>
          <p:nvPr/>
        </p:nvSpPr>
        <p:spPr>
          <a:xfrm>
            <a:off x="5353163" y="2251785"/>
            <a:ext cx="2575202" cy="2677656"/>
          </a:xfrm>
          <a:prstGeom prst="rect">
            <a:avLst/>
          </a:prstGeom>
          <a:noFill/>
        </p:spPr>
        <p:txBody>
          <a:bodyPr wrap="square">
            <a:spAutoFit/>
          </a:bodyPr>
          <a:lstStyle/>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Raymond Ridge</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Axel Rivas Barrera</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Angel Sanchez</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Christopher Santos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Travis Schermerhorn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Christopher Schuss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Marcelo Silva</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Nelson Vazquez</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William Wilson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Hugh Wright</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Thomas Young</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Christopher Zona</a:t>
            </a:r>
          </a:p>
        </p:txBody>
      </p:sp>
    </p:spTree>
    <p:extLst>
      <p:ext uri="{BB962C8B-B14F-4D97-AF65-F5344CB8AC3E}">
        <p14:creationId xmlns:p14="http://schemas.microsoft.com/office/powerpoint/2010/main" val="1779846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19CCB-278A-7ECC-EA1F-A51B8285D172}"/>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3FCA1554-AF8C-1F17-44D3-2CF9287712E3}"/>
              </a:ext>
            </a:extLst>
          </p:cNvPr>
          <p:cNvSpPr/>
          <p:nvPr/>
        </p:nvSpPr>
        <p:spPr>
          <a:xfrm>
            <a:off x="375802"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B1DEE2AD-E4E9-393E-7EF3-B2BCEB3D86D8}"/>
              </a:ext>
            </a:extLst>
          </p:cNvPr>
          <p:cNvSpPr/>
          <p:nvPr/>
        </p:nvSpPr>
        <p:spPr>
          <a:xfrm>
            <a:off x="375802"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17E62185-C004-25B5-FEAB-C40320840967}"/>
              </a:ext>
            </a:extLst>
          </p:cNvPr>
          <p:cNvSpPr/>
          <p:nvPr/>
        </p:nvSpPr>
        <p:spPr>
          <a:xfrm rot="18909062">
            <a:off x="704232" y="631936"/>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67DBB0F5-D744-DE0C-0F17-6B00E23AFAF7}"/>
              </a:ext>
            </a:extLst>
          </p:cNvPr>
          <p:cNvSpPr/>
          <p:nvPr/>
        </p:nvSpPr>
        <p:spPr>
          <a:xfrm>
            <a:off x="375802" y="201144"/>
            <a:ext cx="8392403" cy="49526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F2425437-F6CA-3D4D-274C-FCEE2345EDA8}"/>
              </a:ext>
            </a:extLst>
          </p:cNvPr>
          <p:cNvSpPr txBox="1"/>
          <p:nvPr/>
        </p:nvSpPr>
        <p:spPr>
          <a:xfrm>
            <a:off x="571175" y="258393"/>
            <a:ext cx="5796318"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Thank You for Driving SAFELY!</a:t>
            </a:r>
          </a:p>
        </p:txBody>
      </p:sp>
      <p:pic>
        <p:nvPicPr>
          <p:cNvPr id="47" name="Picture 46" descr="A picture containing text, clipart&#10;&#10;Description automatically generated">
            <a:extLst>
              <a:ext uri="{FF2B5EF4-FFF2-40B4-BE49-F238E27FC236}">
                <a16:creationId xmlns:a16="http://schemas.microsoft.com/office/drawing/2014/main" id="{E51AE56A-9545-996A-6E0A-94C492FA0182}"/>
              </a:ext>
            </a:extLst>
          </p:cNvPr>
          <p:cNvPicPr>
            <a:picLocks noChangeAspect="1"/>
          </p:cNvPicPr>
          <p:nvPr/>
        </p:nvPicPr>
        <p:blipFill>
          <a:blip r:embed="rId2"/>
          <a:stretch>
            <a:fillRect/>
          </a:stretch>
        </p:blipFill>
        <p:spPr>
          <a:xfrm>
            <a:off x="7780391" y="314116"/>
            <a:ext cx="885392" cy="197632"/>
          </a:xfrm>
          <a:prstGeom prst="rect">
            <a:avLst/>
          </a:prstGeom>
        </p:spPr>
      </p:pic>
      <p:sp>
        <p:nvSpPr>
          <p:cNvPr id="2" name="TextBox 1">
            <a:extLst>
              <a:ext uri="{FF2B5EF4-FFF2-40B4-BE49-F238E27FC236}">
                <a16:creationId xmlns:a16="http://schemas.microsoft.com/office/drawing/2014/main" id="{26364F74-80EF-9C95-54E5-2B0B15E692F4}"/>
              </a:ext>
            </a:extLst>
          </p:cNvPr>
          <p:cNvSpPr txBox="1"/>
          <p:nvPr/>
        </p:nvSpPr>
        <p:spPr>
          <a:xfrm>
            <a:off x="660461" y="887052"/>
            <a:ext cx="7823078" cy="923330"/>
          </a:xfrm>
          <a:prstGeom prst="rect">
            <a:avLst/>
          </a:prstGeom>
          <a:noFill/>
        </p:spPr>
        <p:txBody>
          <a:bodyPr wrap="square">
            <a:spAutoFit/>
          </a:bodyPr>
          <a:lstStyle/>
          <a:p>
            <a:r>
              <a:rPr lang="en-US" b="1">
                <a:latin typeface="Arial" panose="020B0604020202020204" pitchFamily="34" charset="0"/>
                <a:cs typeface="Arial" panose="020B0604020202020204" pitchFamily="34" charset="0"/>
              </a:rPr>
              <a:t>Drivers, thank you for your commitment to safety! The associates below have driven 1,000+ miles with Motive score of 100 with zero “events” over the past 30 days, as of June 3.</a:t>
            </a:r>
          </a:p>
        </p:txBody>
      </p:sp>
      <p:sp>
        <p:nvSpPr>
          <p:cNvPr id="3" name="Rectangle 2">
            <a:extLst>
              <a:ext uri="{FF2B5EF4-FFF2-40B4-BE49-F238E27FC236}">
                <a16:creationId xmlns:a16="http://schemas.microsoft.com/office/drawing/2014/main" id="{08652744-97A7-0417-4A40-30E6ED0EF449}"/>
              </a:ext>
            </a:extLst>
          </p:cNvPr>
          <p:cNvSpPr/>
          <p:nvPr/>
        </p:nvSpPr>
        <p:spPr>
          <a:xfrm>
            <a:off x="738949" y="1869460"/>
            <a:ext cx="1425390" cy="400110"/>
          </a:xfrm>
          <a:prstGeom prst="rect">
            <a:avLst/>
          </a:prstGeom>
        </p:spPr>
        <p:txBody>
          <a:bodyPr wrap="none">
            <a:spAutoFit/>
          </a:bodyPr>
          <a:lstStyle/>
          <a:p>
            <a:r>
              <a:rPr lang="en-US" sz="2000" b="1" dirty="0">
                <a:solidFill>
                  <a:srgbClr val="007CB9"/>
                </a:solidFill>
                <a:latin typeface="Arial" panose="020B0604020202020204" pitchFamily="34" charset="0"/>
                <a:cs typeface="Arial" panose="020B0604020202020204" pitchFamily="34" charset="0"/>
              </a:rPr>
              <a:t>Southeast</a:t>
            </a:r>
            <a:endParaRPr lang="en-US" sz="2000" dirty="0">
              <a:solidFill>
                <a:srgbClr val="007CB9"/>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056C8B6-600B-AAB1-0F6B-8C1B6D7D04AC}"/>
              </a:ext>
            </a:extLst>
          </p:cNvPr>
          <p:cNvSpPr txBox="1"/>
          <p:nvPr/>
        </p:nvSpPr>
        <p:spPr>
          <a:xfrm>
            <a:off x="738949" y="2269570"/>
            <a:ext cx="2383127" cy="3323987"/>
          </a:xfrm>
          <a:prstGeom prst="rect">
            <a:avLst/>
          </a:prstGeom>
          <a:noFill/>
        </p:spPr>
        <p:txBody>
          <a:bodyPr wrap="square">
            <a:spAutoFit/>
          </a:bodyPr>
          <a:lstStyle/>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Juan Abreu</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Justin Andrews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Pedro Alicea</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Stephana Bellamy</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Joshua Byrd</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Thomas </a:t>
            </a:r>
            <a:r>
              <a:rPr lang="en-US" sz="1400" dirty="0" err="1">
                <a:latin typeface="Arial" panose="020B0604020202020204" pitchFamily="34" charset="0"/>
                <a:cs typeface="Arial" panose="020B0604020202020204" pitchFamily="34" charset="0"/>
              </a:rPr>
              <a:t>Chontofalsky</a:t>
            </a:r>
            <a:endParaRPr lang="en-US" sz="1400" dirty="0">
              <a:latin typeface="Arial" panose="020B0604020202020204" pitchFamily="34" charset="0"/>
              <a:cs typeface="Arial" panose="020B0604020202020204" pitchFamily="34" charset="0"/>
            </a:endParaRP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Jason Colon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Julio Cruz</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Jarvis Devereaux</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Dakotah Do</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Michael Dillard</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Roy Driggers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Jalen Epps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Anderson Feliz</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David Jeff</a:t>
            </a:r>
          </a:p>
        </p:txBody>
      </p:sp>
      <p:sp>
        <p:nvSpPr>
          <p:cNvPr id="9" name="TextBox 8">
            <a:extLst>
              <a:ext uri="{FF2B5EF4-FFF2-40B4-BE49-F238E27FC236}">
                <a16:creationId xmlns:a16="http://schemas.microsoft.com/office/drawing/2014/main" id="{31A7EA93-8F5F-01FC-51FE-0E437F279662}"/>
              </a:ext>
            </a:extLst>
          </p:cNvPr>
          <p:cNvSpPr txBox="1"/>
          <p:nvPr/>
        </p:nvSpPr>
        <p:spPr>
          <a:xfrm>
            <a:off x="2998356" y="2261617"/>
            <a:ext cx="2575202" cy="3754874"/>
          </a:xfrm>
          <a:prstGeom prst="rect">
            <a:avLst/>
          </a:prstGeom>
          <a:noFill/>
        </p:spPr>
        <p:txBody>
          <a:bodyPr wrap="square">
            <a:spAutoFit/>
          </a:bodyPr>
          <a:lstStyle/>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Nicholas Garrett</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Isaiah Gore</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Taj Glover</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Trent Gordin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Bobby Hatchell</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Christopher Irons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Travis James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Alex Kurja</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B Maldonado</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Robert Meyer</a:t>
            </a:r>
          </a:p>
          <a:p>
            <a:pPr marL="285750" indent="-285750">
              <a:buClr>
                <a:srgbClr val="007DB8"/>
              </a:buClr>
              <a:buFont typeface="Wingdings" panose="05000000000000000000" pitchFamily="2" charset="2"/>
              <a:buChar char="§"/>
            </a:pPr>
            <a:r>
              <a:rPr lang="en-US" sz="1400" dirty="0" err="1">
                <a:latin typeface="Arial" panose="020B0604020202020204" pitchFamily="34" charset="0"/>
                <a:cs typeface="Arial" panose="020B0604020202020204" pitchFamily="34" charset="0"/>
              </a:rPr>
              <a:t>Kenterris</a:t>
            </a:r>
            <a:r>
              <a:rPr lang="en-US" sz="1400" dirty="0">
                <a:latin typeface="Arial" panose="020B0604020202020204" pitchFamily="34" charset="0"/>
                <a:cs typeface="Arial" panose="020B0604020202020204" pitchFamily="34" charset="0"/>
              </a:rPr>
              <a:t> Murray</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Erica Newsom</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Joe Nicholson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Jose Perez</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Anibal Quinones</a:t>
            </a:r>
            <a:br>
              <a:rPr lang="en-US" sz="1400" dirty="0">
                <a:latin typeface="Arial" panose="020B0604020202020204" pitchFamily="34" charset="0"/>
                <a:cs typeface="Arial" panose="020B0604020202020204" pitchFamily="34" charset="0"/>
              </a:rPr>
            </a:br>
            <a:br>
              <a:rPr lang="en-US" sz="1400" dirty="0">
                <a:latin typeface="Arial" panose="020B0604020202020204" pitchFamily="34" charset="0"/>
                <a:cs typeface="Arial" panose="020B0604020202020204" pitchFamily="34" charset="0"/>
              </a:rPr>
            </a:br>
            <a:endParaRPr lang="en-US" sz="14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AE7010EF-77EE-4216-EDE7-954795988E7D}"/>
              </a:ext>
            </a:extLst>
          </p:cNvPr>
          <p:cNvSpPr txBox="1"/>
          <p:nvPr/>
        </p:nvSpPr>
        <p:spPr>
          <a:xfrm>
            <a:off x="5353163" y="2251785"/>
            <a:ext cx="2575202" cy="2462213"/>
          </a:xfrm>
          <a:prstGeom prst="rect">
            <a:avLst/>
          </a:prstGeom>
          <a:noFill/>
        </p:spPr>
        <p:txBody>
          <a:bodyPr wrap="square">
            <a:spAutoFit/>
          </a:bodyPr>
          <a:lstStyle/>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Daniel Ruiz</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Deandre Sabb</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Peter Slavick</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Raul Cristancho Soto</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Emmanuel Santiago</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William Sears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Thomas </a:t>
            </a:r>
            <a:r>
              <a:rPr lang="en-US" sz="1400" dirty="0" err="1">
                <a:latin typeface="Arial" panose="020B0604020202020204" pitchFamily="34" charset="0"/>
                <a:cs typeface="Arial" panose="020B0604020202020204" pitchFamily="34" charset="0"/>
              </a:rPr>
              <a:t>Tallent</a:t>
            </a:r>
            <a:endParaRPr lang="en-US" sz="1400" dirty="0">
              <a:latin typeface="Arial" panose="020B0604020202020204" pitchFamily="34" charset="0"/>
              <a:cs typeface="Arial" panose="020B0604020202020204" pitchFamily="34" charset="0"/>
            </a:endParaRP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Lloyd Turner</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Keith White</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Billy Williams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Samuel Whittington</a:t>
            </a:r>
          </a:p>
        </p:txBody>
      </p:sp>
    </p:spTree>
    <p:extLst>
      <p:ext uri="{BB962C8B-B14F-4D97-AF65-F5344CB8AC3E}">
        <p14:creationId xmlns:p14="http://schemas.microsoft.com/office/powerpoint/2010/main" val="3005077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AF9EB-8F4E-0840-F84A-6AAF62ED5F48}"/>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615D2CF5-B7E9-37D3-5F1F-4B2DEF2B21BD}"/>
              </a:ext>
            </a:extLst>
          </p:cNvPr>
          <p:cNvSpPr/>
          <p:nvPr/>
        </p:nvSpPr>
        <p:spPr>
          <a:xfrm>
            <a:off x="375802"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ECFE48A4-188B-B3B3-9E5D-0CCEAD063CD8}"/>
              </a:ext>
            </a:extLst>
          </p:cNvPr>
          <p:cNvSpPr/>
          <p:nvPr/>
        </p:nvSpPr>
        <p:spPr>
          <a:xfrm>
            <a:off x="375802"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93DA05CF-B6FF-F100-F40D-7745F4AB0DEE}"/>
              </a:ext>
            </a:extLst>
          </p:cNvPr>
          <p:cNvSpPr/>
          <p:nvPr/>
        </p:nvSpPr>
        <p:spPr>
          <a:xfrm rot="18909062">
            <a:off x="704232" y="631936"/>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D2CD550E-66B2-F611-46DD-4D4714E8F4B8}"/>
              </a:ext>
            </a:extLst>
          </p:cNvPr>
          <p:cNvSpPr/>
          <p:nvPr/>
        </p:nvSpPr>
        <p:spPr>
          <a:xfrm>
            <a:off x="375802" y="201144"/>
            <a:ext cx="8392403" cy="49526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5A14E822-56A6-A75B-3333-8150C235BB70}"/>
              </a:ext>
            </a:extLst>
          </p:cNvPr>
          <p:cNvSpPr txBox="1"/>
          <p:nvPr/>
        </p:nvSpPr>
        <p:spPr>
          <a:xfrm>
            <a:off x="571175" y="258393"/>
            <a:ext cx="5796318"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Thank You for Driving SAFELY!</a:t>
            </a:r>
          </a:p>
        </p:txBody>
      </p:sp>
      <p:pic>
        <p:nvPicPr>
          <p:cNvPr id="47" name="Picture 46" descr="A picture containing text, clipart&#10;&#10;Description automatically generated">
            <a:extLst>
              <a:ext uri="{FF2B5EF4-FFF2-40B4-BE49-F238E27FC236}">
                <a16:creationId xmlns:a16="http://schemas.microsoft.com/office/drawing/2014/main" id="{71E73FC4-F8C2-4D5A-970C-229085D080A8}"/>
              </a:ext>
            </a:extLst>
          </p:cNvPr>
          <p:cNvPicPr>
            <a:picLocks noChangeAspect="1"/>
          </p:cNvPicPr>
          <p:nvPr/>
        </p:nvPicPr>
        <p:blipFill>
          <a:blip r:embed="rId2"/>
          <a:stretch>
            <a:fillRect/>
          </a:stretch>
        </p:blipFill>
        <p:spPr>
          <a:xfrm>
            <a:off x="7780391" y="314116"/>
            <a:ext cx="885392" cy="197632"/>
          </a:xfrm>
          <a:prstGeom prst="rect">
            <a:avLst/>
          </a:prstGeom>
        </p:spPr>
      </p:pic>
      <p:sp>
        <p:nvSpPr>
          <p:cNvPr id="2" name="TextBox 1">
            <a:extLst>
              <a:ext uri="{FF2B5EF4-FFF2-40B4-BE49-F238E27FC236}">
                <a16:creationId xmlns:a16="http://schemas.microsoft.com/office/drawing/2014/main" id="{59D78DEF-9126-2423-A9A2-A7BEFA9664DF}"/>
              </a:ext>
            </a:extLst>
          </p:cNvPr>
          <p:cNvSpPr txBox="1"/>
          <p:nvPr/>
        </p:nvSpPr>
        <p:spPr>
          <a:xfrm>
            <a:off x="660461" y="887052"/>
            <a:ext cx="7823078" cy="923330"/>
          </a:xfrm>
          <a:prstGeom prst="rect">
            <a:avLst/>
          </a:prstGeom>
          <a:noFill/>
        </p:spPr>
        <p:txBody>
          <a:bodyPr wrap="square">
            <a:spAutoFit/>
          </a:bodyPr>
          <a:lstStyle/>
          <a:p>
            <a:r>
              <a:rPr lang="en-US" b="1">
                <a:latin typeface="Arial" panose="020B0604020202020204" pitchFamily="34" charset="0"/>
                <a:cs typeface="Arial" panose="020B0604020202020204" pitchFamily="34" charset="0"/>
              </a:rPr>
              <a:t>Drivers, thank you for your commitment to safety! The associates below have driven 1,000+ miles with Motive score of 100 with zero “events” over the past 30 days, as of June 3.</a:t>
            </a:r>
          </a:p>
        </p:txBody>
      </p:sp>
      <p:sp>
        <p:nvSpPr>
          <p:cNvPr id="3" name="Rectangle 2">
            <a:extLst>
              <a:ext uri="{FF2B5EF4-FFF2-40B4-BE49-F238E27FC236}">
                <a16:creationId xmlns:a16="http://schemas.microsoft.com/office/drawing/2014/main" id="{22901DD4-9396-4D5E-E370-354636D1AA82}"/>
              </a:ext>
            </a:extLst>
          </p:cNvPr>
          <p:cNvSpPr/>
          <p:nvPr/>
        </p:nvSpPr>
        <p:spPr>
          <a:xfrm>
            <a:off x="738949" y="1869460"/>
            <a:ext cx="1112805" cy="400110"/>
          </a:xfrm>
          <a:prstGeom prst="rect">
            <a:avLst/>
          </a:prstGeom>
        </p:spPr>
        <p:txBody>
          <a:bodyPr wrap="none">
            <a:spAutoFit/>
          </a:bodyPr>
          <a:lstStyle/>
          <a:p>
            <a:r>
              <a:rPr lang="en-US" sz="2000" b="1" dirty="0">
                <a:solidFill>
                  <a:srgbClr val="007CB9"/>
                </a:solidFill>
                <a:latin typeface="Arial" panose="020B0604020202020204" pitchFamily="34" charset="0"/>
                <a:cs typeface="Arial" panose="020B0604020202020204" pitchFamily="34" charset="0"/>
              </a:rPr>
              <a:t>Canada</a:t>
            </a:r>
            <a:endParaRPr lang="en-US" sz="2000" dirty="0">
              <a:solidFill>
                <a:srgbClr val="007CB9"/>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43B3531-CFA4-F209-36B6-38CE01988CD4}"/>
              </a:ext>
            </a:extLst>
          </p:cNvPr>
          <p:cNvSpPr txBox="1"/>
          <p:nvPr/>
        </p:nvSpPr>
        <p:spPr>
          <a:xfrm>
            <a:off x="738949" y="2200744"/>
            <a:ext cx="2383127" cy="738664"/>
          </a:xfrm>
          <a:prstGeom prst="rect">
            <a:avLst/>
          </a:prstGeom>
          <a:noFill/>
        </p:spPr>
        <p:txBody>
          <a:bodyPr wrap="square">
            <a:spAutoFit/>
          </a:bodyPr>
          <a:lstStyle/>
          <a:p>
            <a:pPr marL="342900" indent="-34290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Paul Antoine Gagnier</a:t>
            </a:r>
          </a:p>
          <a:p>
            <a:pPr marL="342900" indent="-34290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James Kingsbury</a:t>
            </a:r>
          </a:p>
          <a:p>
            <a:pPr marL="342900" indent="-34290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Christopher Joiner</a:t>
            </a:r>
          </a:p>
        </p:txBody>
      </p:sp>
      <p:sp>
        <p:nvSpPr>
          <p:cNvPr id="9" name="TextBox 8">
            <a:extLst>
              <a:ext uri="{FF2B5EF4-FFF2-40B4-BE49-F238E27FC236}">
                <a16:creationId xmlns:a16="http://schemas.microsoft.com/office/drawing/2014/main" id="{00D596EE-71AA-CCBD-0DDB-7F2E8BF51BC8}"/>
              </a:ext>
            </a:extLst>
          </p:cNvPr>
          <p:cNvSpPr txBox="1"/>
          <p:nvPr/>
        </p:nvSpPr>
        <p:spPr>
          <a:xfrm>
            <a:off x="3568628" y="2192791"/>
            <a:ext cx="2575202" cy="2031325"/>
          </a:xfrm>
          <a:prstGeom prst="rect">
            <a:avLst/>
          </a:prstGeom>
          <a:noFill/>
        </p:spPr>
        <p:txBody>
          <a:bodyPr wrap="square">
            <a:spAutoFit/>
          </a:bodyPr>
          <a:lstStyle/>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Christopher Aines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Jose Arteaga Gonzalez</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Dana Chai</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Rufino Cervantes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Richard Deza</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Cesar De La Mora Arciniega</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Raymond Jones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Austin Kearns</a:t>
            </a:r>
          </a:p>
        </p:txBody>
      </p:sp>
      <p:sp>
        <p:nvSpPr>
          <p:cNvPr id="10" name="TextBox 9">
            <a:extLst>
              <a:ext uri="{FF2B5EF4-FFF2-40B4-BE49-F238E27FC236}">
                <a16:creationId xmlns:a16="http://schemas.microsoft.com/office/drawing/2014/main" id="{16C25B27-1746-E059-A18F-60BBCDA69458}"/>
              </a:ext>
            </a:extLst>
          </p:cNvPr>
          <p:cNvSpPr txBox="1"/>
          <p:nvPr/>
        </p:nvSpPr>
        <p:spPr>
          <a:xfrm>
            <a:off x="5923435" y="2182959"/>
            <a:ext cx="2575202" cy="2031325"/>
          </a:xfrm>
          <a:prstGeom prst="rect">
            <a:avLst/>
          </a:prstGeom>
          <a:noFill/>
        </p:spPr>
        <p:txBody>
          <a:bodyPr wrap="square">
            <a:spAutoFit/>
          </a:bodyPr>
          <a:lstStyle/>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Steven Lee</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Yolanda Richielieu</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David Ortega</a:t>
            </a:r>
          </a:p>
          <a:p>
            <a:pPr marL="285750" indent="-285750">
              <a:buClr>
                <a:srgbClr val="007DB8"/>
              </a:buClr>
              <a:buFont typeface="Wingdings" panose="05000000000000000000" pitchFamily="2" charset="2"/>
              <a:buChar char="§"/>
            </a:pPr>
            <a:r>
              <a:rPr lang="en-US" sz="1400" dirty="0" err="1">
                <a:latin typeface="Arial" panose="020B0604020202020204" pitchFamily="34" charset="0"/>
                <a:cs typeface="Arial" panose="020B0604020202020204" pitchFamily="34" charset="0"/>
              </a:rPr>
              <a:t>Kevinte</a:t>
            </a:r>
            <a:r>
              <a:rPr lang="en-US" sz="1400" dirty="0">
                <a:latin typeface="Arial" panose="020B0604020202020204" pitchFamily="34" charset="0"/>
                <a:cs typeface="Arial" panose="020B0604020202020204" pitchFamily="34" charset="0"/>
              </a:rPr>
              <a:t> Thompson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Tiona Thompson</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Aron Wortham</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Oscar Hernandez</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James Hammers</a:t>
            </a:r>
          </a:p>
          <a:p>
            <a:pPr marL="285750" indent="-285750">
              <a:buClr>
                <a:srgbClr val="007DB8"/>
              </a:buClr>
              <a:buFont typeface="Wingdings" panose="05000000000000000000" pitchFamily="2" charset="2"/>
              <a:buChar char="§"/>
            </a:pPr>
            <a:r>
              <a:rPr lang="en-US" sz="1400" dirty="0">
                <a:latin typeface="Arial" panose="020B0604020202020204" pitchFamily="34" charset="0"/>
                <a:cs typeface="Arial" panose="020B0604020202020204" pitchFamily="34" charset="0"/>
              </a:rPr>
              <a:t>Elias Juarez</a:t>
            </a:r>
          </a:p>
        </p:txBody>
      </p:sp>
      <p:sp>
        <p:nvSpPr>
          <p:cNvPr id="5" name="Rectangle 4">
            <a:extLst>
              <a:ext uri="{FF2B5EF4-FFF2-40B4-BE49-F238E27FC236}">
                <a16:creationId xmlns:a16="http://schemas.microsoft.com/office/drawing/2014/main" id="{D20E331D-2561-8784-092D-3C82F283FF62}"/>
              </a:ext>
            </a:extLst>
          </p:cNvPr>
          <p:cNvSpPr/>
          <p:nvPr/>
        </p:nvSpPr>
        <p:spPr>
          <a:xfrm>
            <a:off x="3589113" y="1869460"/>
            <a:ext cx="792396" cy="400110"/>
          </a:xfrm>
          <a:prstGeom prst="rect">
            <a:avLst/>
          </a:prstGeom>
        </p:spPr>
        <p:txBody>
          <a:bodyPr wrap="none">
            <a:spAutoFit/>
          </a:bodyPr>
          <a:lstStyle/>
          <a:p>
            <a:r>
              <a:rPr lang="en-US" sz="2000" b="1" dirty="0">
                <a:solidFill>
                  <a:srgbClr val="007CB9"/>
                </a:solidFill>
                <a:latin typeface="Arial" panose="020B0604020202020204" pitchFamily="34" charset="0"/>
                <a:cs typeface="Arial" panose="020B0604020202020204" pitchFamily="34" charset="0"/>
              </a:rPr>
              <a:t>West</a:t>
            </a:r>
            <a:endParaRPr lang="en-US" sz="2000" dirty="0">
              <a:solidFill>
                <a:srgbClr val="007CB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7279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33C59-9D18-834C-BA9B-A2404C66902B}"/>
              </a:ext>
            </a:extLst>
          </p:cNvPr>
          <p:cNvSpPr>
            <a:spLocks noGrp="1"/>
          </p:cNvSpPr>
          <p:nvPr>
            <p:ph type="ctrTitle"/>
          </p:nvPr>
        </p:nvSpPr>
        <p:spPr/>
        <p:txBody>
          <a:bodyPr/>
          <a:lstStyle/>
          <a:p>
            <a:r>
              <a:rPr lang="en-US">
                <a:solidFill>
                  <a:srgbClr val="007CB9"/>
                </a:solidFill>
              </a:rPr>
              <a:t>Drivers</a:t>
            </a:r>
          </a:p>
        </p:txBody>
      </p:sp>
      <p:sp>
        <p:nvSpPr>
          <p:cNvPr id="3" name="Subtitle 2">
            <a:extLst>
              <a:ext uri="{FF2B5EF4-FFF2-40B4-BE49-F238E27FC236}">
                <a16:creationId xmlns:a16="http://schemas.microsoft.com/office/drawing/2014/main" id="{C14C3EEF-7B6C-D14A-A23E-E101A48E4AC4}"/>
              </a:ext>
            </a:extLst>
          </p:cNvPr>
          <p:cNvSpPr>
            <a:spLocks noGrp="1"/>
          </p:cNvSpPr>
          <p:nvPr>
            <p:ph type="subTitle" idx="1"/>
          </p:nvPr>
        </p:nvSpPr>
        <p:spPr/>
        <p:txBody>
          <a:bodyPr/>
          <a:lstStyle/>
          <a:p>
            <a:r>
              <a:rPr lang="en-US" dirty="0"/>
              <a:t>June 2026</a:t>
            </a:r>
          </a:p>
        </p:txBody>
      </p:sp>
    </p:spTree>
    <p:extLst>
      <p:ext uri="{BB962C8B-B14F-4D97-AF65-F5344CB8AC3E}">
        <p14:creationId xmlns:p14="http://schemas.microsoft.com/office/powerpoint/2010/main" val="2086697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97F7A62-0EB0-4959-BAAF-1F16BD9DB4C1}"/>
              </a:ext>
            </a:extLst>
          </p:cNvPr>
          <p:cNvSpPr/>
          <p:nvPr/>
        </p:nvSpPr>
        <p:spPr>
          <a:xfrm>
            <a:off x="375802"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3" name="Rectangle 12">
            <a:extLst>
              <a:ext uri="{FF2B5EF4-FFF2-40B4-BE49-F238E27FC236}">
                <a16:creationId xmlns:a16="http://schemas.microsoft.com/office/drawing/2014/main" id="{8B04F5A1-8597-4453-98DF-DD6040D0CEBB}"/>
              </a:ext>
            </a:extLst>
          </p:cNvPr>
          <p:cNvSpPr/>
          <p:nvPr/>
        </p:nvSpPr>
        <p:spPr>
          <a:xfrm rot="18909062">
            <a:off x="704232" y="631936"/>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4" name="Rectangle 13">
            <a:extLst>
              <a:ext uri="{FF2B5EF4-FFF2-40B4-BE49-F238E27FC236}">
                <a16:creationId xmlns:a16="http://schemas.microsoft.com/office/drawing/2014/main" id="{5B4CF274-1D5C-48A9-84A2-BB0E7C5E2CD3}"/>
              </a:ext>
            </a:extLst>
          </p:cNvPr>
          <p:cNvSpPr/>
          <p:nvPr/>
        </p:nvSpPr>
        <p:spPr>
          <a:xfrm>
            <a:off x="375802" y="201144"/>
            <a:ext cx="8392403" cy="49526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 name="TextBox 1">
            <a:extLst>
              <a:ext uri="{FF2B5EF4-FFF2-40B4-BE49-F238E27FC236}">
                <a16:creationId xmlns:a16="http://schemas.microsoft.com/office/drawing/2014/main" id="{7D53FAF1-22BD-46D0-A27C-F594D53EB022}"/>
              </a:ext>
            </a:extLst>
          </p:cNvPr>
          <p:cNvSpPr txBox="1"/>
          <p:nvPr/>
        </p:nvSpPr>
        <p:spPr>
          <a:xfrm>
            <a:off x="572654" y="249464"/>
            <a:ext cx="6011025" cy="400110"/>
          </a:xfrm>
          <a:prstGeom prst="rect">
            <a:avLst/>
          </a:prstGeom>
          <a:noFill/>
        </p:spPr>
        <p:txBody>
          <a:bodyPr wrap="square" rtlCol="0">
            <a:spAutoFit/>
          </a:bodyPr>
          <a:lstStyle/>
          <a:p>
            <a:r>
              <a:rPr lang="en-US" sz="2000" b="1">
                <a:solidFill>
                  <a:schemeClr val="bg1"/>
                </a:solidFill>
                <a:latin typeface="Arial" panose="020B0604020202020204" pitchFamily="34" charset="0"/>
                <a:cs typeface="Arial" panose="020B0604020202020204" pitchFamily="34" charset="0"/>
              </a:rPr>
              <a:t>2026 Clean Inspection Bonuses</a:t>
            </a:r>
          </a:p>
        </p:txBody>
      </p:sp>
      <p:sp>
        <p:nvSpPr>
          <p:cNvPr id="3" name="Rectangle 2">
            <a:extLst>
              <a:ext uri="{FF2B5EF4-FFF2-40B4-BE49-F238E27FC236}">
                <a16:creationId xmlns:a16="http://schemas.microsoft.com/office/drawing/2014/main" id="{02974DF2-9307-48CF-BF88-B7965321F83E}"/>
              </a:ext>
            </a:extLst>
          </p:cNvPr>
          <p:cNvSpPr/>
          <p:nvPr/>
        </p:nvSpPr>
        <p:spPr>
          <a:xfrm>
            <a:off x="2013735" y="896868"/>
            <a:ext cx="5422580" cy="1446550"/>
          </a:xfrm>
          <a:prstGeom prst="rect">
            <a:avLst/>
          </a:prstGeom>
        </p:spPr>
        <p:txBody>
          <a:bodyPr wrap="square">
            <a:spAutoFit/>
          </a:bodyPr>
          <a:lstStyle/>
          <a:p>
            <a:pPr algn="ctr"/>
            <a:r>
              <a:rPr lang="en-US" sz="4000" b="1" dirty="0">
                <a:solidFill>
                  <a:srgbClr val="CE202F"/>
                </a:solidFill>
                <a:latin typeface="Arial" panose="020B0604020202020204" pitchFamily="34" charset="0"/>
                <a:cs typeface="Arial" panose="020B0604020202020204" pitchFamily="34" charset="0"/>
              </a:rPr>
              <a:t>CONGRATULATIONS </a:t>
            </a:r>
          </a:p>
          <a:p>
            <a:pPr algn="ctr"/>
            <a:r>
              <a:rPr lang="en-US" sz="2400" b="1" dirty="0">
                <a:solidFill>
                  <a:srgbClr val="CE202F"/>
                </a:solidFill>
                <a:latin typeface="Arial" panose="020B0604020202020204" pitchFamily="34" charset="0"/>
                <a:cs typeface="Arial" panose="020B0604020202020204" pitchFamily="34" charset="0"/>
              </a:rPr>
              <a:t>To Our April</a:t>
            </a:r>
            <a:br>
              <a:rPr lang="en-US" sz="2400" b="1" dirty="0">
                <a:solidFill>
                  <a:srgbClr val="CE202F"/>
                </a:solidFill>
                <a:latin typeface="Arial" panose="020B0604020202020204" pitchFamily="34" charset="0"/>
                <a:cs typeface="Arial" panose="020B0604020202020204" pitchFamily="34" charset="0"/>
              </a:rPr>
            </a:br>
            <a:r>
              <a:rPr lang="en-US" sz="2400" b="1" dirty="0">
                <a:solidFill>
                  <a:srgbClr val="CE202F"/>
                </a:solidFill>
                <a:latin typeface="Arial" panose="020B0604020202020204" pitchFamily="34" charset="0"/>
                <a:cs typeface="Arial" panose="020B0604020202020204" pitchFamily="34" charset="0"/>
              </a:rPr>
              <a:t>Clean Inspection Bonus Winners!</a:t>
            </a:r>
            <a:endParaRPr lang="en-US" sz="2400" dirty="0">
              <a:solidFill>
                <a:srgbClr val="CE202F"/>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9B80A85F-35AF-481B-9CFE-F7CAC158B33C}"/>
              </a:ext>
            </a:extLst>
          </p:cNvPr>
          <p:cNvSpPr txBox="1"/>
          <p:nvPr/>
        </p:nvSpPr>
        <p:spPr>
          <a:xfrm>
            <a:off x="1860710" y="5871392"/>
            <a:ext cx="6273640" cy="646331"/>
          </a:xfrm>
          <a:prstGeom prst="rect">
            <a:avLst/>
          </a:prstGeom>
          <a:noFill/>
        </p:spPr>
        <p:txBody>
          <a:bodyPr wrap="square" rtlCol="0">
            <a:spAutoFit/>
          </a:bodyPr>
          <a:lstStyle/>
          <a:p>
            <a:pPr algn="ctr"/>
            <a:r>
              <a:rPr lang="en-US" b="1">
                <a:solidFill>
                  <a:srgbClr val="007DB8"/>
                </a:solidFill>
                <a:latin typeface="Arial" panose="020B0604020202020204" pitchFamily="34" charset="0"/>
                <a:cs typeface="Arial" panose="020B0604020202020204" pitchFamily="34" charset="0"/>
              </a:rPr>
              <a:t>The PODS Safety team is awarding spot bonuses for each clean inspection by state or federal DOT officers!</a:t>
            </a:r>
            <a:endParaRPr lang="en-US">
              <a:latin typeface="Arial" panose="020B0604020202020204" pitchFamily="34" charset="0"/>
              <a:cs typeface="Arial" panose="020B0604020202020204" pitchFamily="34" charset="0"/>
            </a:endParaRPr>
          </a:p>
        </p:txBody>
      </p:sp>
      <p:pic>
        <p:nvPicPr>
          <p:cNvPr id="22" name="Picture 21" descr="Icon&#10;&#10;Description automatically generated">
            <a:extLst>
              <a:ext uri="{FF2B5EF4-FFF2-40B4-BE49-F238E27FC236}">
                <a16:creationId xmlns:a16="http://schemas.microsoft.com/office/drawing/2014/main" id="{049C6E25-0C23-4A29-B88B-6F7C75B48150}"/>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336672" y="911885"/>
            <a:ext cx="1431533" cy="1431533"/>
          </a:xfrm>
          <a:prstGeom prst="rect">
            <a:avLst/>
          </a:prstGeom>
        </p:spPr>
      </p:pic>
      <p:sp>
        <p:nvSpPr>
          <p:cNvPr id="25" name="Rectangle 24">
            <a:extLst>
              <a:ext uri="{FF2B5EF4-FFF2-40B4-BE49-F238E27FC236}">
                <a16:creationId xmlns:a16="http://schemas.microsoft.com/office/drawing/2014/main" id="{2CE28A6E-AFBF-435F-9CB0-F77A65DF9CF6}"/>
              </a:ext>
            </a:extLst>
          </p:cNvPr>
          <p:cNvSpPr/>
          <p:nvPr/>
        </p:nvSpPr>
        <p:spPr>
          <a:xfrm>
            <a:off x="375802"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5" name="Rectangle 4">
            <a:extLst>
              <a:ext uri="{FF2B5EF4-FFF2-40B4-BE49-F238E27FC236}">
                <a16:creationId xmlns:a16="http://schemas.microsoft.com/office/drawing/2014/main" id="{EDF27996-3CD8-488E-9547-80FB58171785}"/>
              </a:ext>
            </a:extLst>
          </p:cNvPr>
          <p:cNvSpPr/>
          <p:nvPr/>
        </p:nvSpPr>
        <p:spPr>
          <a:xfrm>
            <a:off x="3504664" y="2636873"/>
            <a:ext cx="1719381" cy="369332"/>
          </a:xfrm>
          <a:prstGeom prst="rect">
            <a:avLst/>
          </a:prstGeom>
        </p:spPr>
        <p:txBody>
          <a:bodyPr wrap="none">
            <a:spAutoFit/>
          </a:bodyPr>
          <a:lstStyle/>
          <a:p>
            <a:pPr fontAlgn="ctr"/>
            <a:r>
              <a:rPr lang="en-US" b="1">
                <a:solidFill>
                  <a:srgbClr val="007DB8"/>
                </a:solidFill>
                <a:latin typeface="Arial" panose="020B0604020202020204" pitchFamily="34" charset="0"/>
                <a:cs typeface="Arial" panose="020B0604020202020204" pitchFamily="34" charset="0"/>
              </a:rPr>
              <a:t>LEVEL 2 ($50)</a:t>
            </a:r>
          </a:p>
        </p:txBody>
      </p:sp>
      <p:sp>
        <p:nvSpPr>
          <p:cNvPr id="6" name="Rectangle 5">
            <a:extLst>
              <a:ext uri="{FF2B5EF4-FFF2-40B4-BE49-F238E27FC236}">
                <a16:creationId xmlns:a16="http://schemas.microsoft.com/office/drawing/2014/main" id="{742E31BD-E24A-4843-A0DA-7CD86E3C6E91}"/>
              </a:ext>
            </a:extLst>
          </p:cNvPr>
          <p:cNvSpPr/>
          <p:nvPr/>
        </p:nvSpPr>
        <p:spPr>
          <a:xfrm>
            <a:off x="1162649" y="2631654"/>
            <a:ext cx="1951764" cy="369332"/>
          </a:xfrm>
          <a:prstGeom prst="rect">
            <a:avLst/>
          </a:prstGeom>
        </p:spPr>
        <p:txBody>
          <a:bodyPr wrap="square">
            <a:spAutoFit/>
          </a:bodyPr>
          <a:lstStyle/>
          <a:p>
            <a:pPr fontAlgn="ctr"/>
            <a:r>
              <a:rPr lang="en-US" b="1">
                <a:solidFill>
                  <a:srgbClr val="007DB8"/>
                </a:solidFill>
                <a:latin typeface="Arial" panose="020B0604020202020204" pitchFamily="34" charset="0"/>
                <a:cs typeface="Arial" panose="020B0604020202020204" pitchFamily="34" charset="0"/>
              </a:rPr>
              <a:t>LEVEL 1 ($100)</a:t>
            </a:r>
          </a:p>
        </p:txBody>
      </p:sp>
      <p:sp>
        <p:nvSpPr>
          <p:cNvPr id="7" name="Rectangle 6">
            <a:extLst>
              <a:ext uri="{FF2B5EF4-FFF2-40B4-BE49-F238E27FC236}">
                <a16:creationId xmlns:a16="http://schemas.microsoft.com/office/drawing/2014/main" id="{3635B8B4-9CC0-4CD2-AD81-7A90917E506A}"/>
              </a:ext>
            </a:extLst>
          </p:cNvPr>
          <p:cNvSpPr/>
          <p:nvPr/>
        </p:nvSpPr>
        <p:spPr>
          <a:xfrm>
            <a:off x="5734613" y="2630353"/>
            <a:ext cx="1719381" cy="369332"/>
          </a:xfrm>
          <a:prstGeom prst="rect">
            <a:avLst/>
          </a:prstGeom>
        </p:spPr>
        <p:txBody>
          <a:bodyPr wrap="none">
            <a:spAutoFit/>
          </a:bodyPr>
          <a:lstStyle/>
          <a:p>
            <a:pPr fontAlgn="ctr"/>
            <a:r>
              <a:rPr lang="en-US" b="1">
                <a:solidFill>
                  <a:srgbClr val="007DB8"/>
                </a:solidFill>
                <a:latin typeface="Arial" panose="020B0604020202020204" pitchFamily="34" charset="0"/>
                <a:cs typeface="Arial" panose="020B0604020202020204" pitchFamily="34" charset="0"/>
              </a:rPr>
              <a:t>LEVEL 3 ($50)</a:t>
            </a:r>
          </a:p>
        </p:txBody>
      </p:sp>
      <p:pic>
        <p:nvPicPr>
          <p:cNvPr id="21" name="Picture 20" descr="Icon&#10;&#10;Description automatically generated">
            <a:extLst>
              <a:ext uri="{FF2B5EF4-FFF2-40B4-BE49-F238E27FC236}">
                <a16:creationId xmlns:a16="http://schemas.microsoft.com/office/drawing/2014/main" id="{B44CC041-195C-45D9-AFAC-CD03A79AC94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04434" y="5773630"/>
            <a:ext cx="768376" cy="768374"/>
          </a:xfrm>
          <a:prstGeom prst="rect">
            <a:avLst/>
          </a:prstGeom>
        </p:spPr>
      </p:pic>
      <p:pic>
        <p:nvPicPr>
          <p:cNvPr id="11" name="Picture 10" descr="A magnifying glass over a truck&#10;&#10;Description automatically generated">
            <a:extLst>
              <a:ext uri="{FF2B5EF4-FFF2-40B4-BE49-F238E27FC236}">
                <a16:creationId xmlns:a16="http://schemas.microsoft.com/office/drawing/2014/main" id="{82C2B3AF-F244-40DC-9425-B8AC6BC4E41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07555" y="957462"/>
            <a:ext cx="1500808" cy="1500808"/>
          </a:xfrm>
          <a:prstGeom prst="rect">
            <a:avLst/>
          </a:prstGeom>
        </p:spPr>
      </p:pic>
      <p:sp>
        <p:nvSpPr>
          <p:cNvPr id="16" name="Rectangle 15">
            <a:extLst>
              <a:ext uri="{FF2B5EF4-FFF2-40B4-BE49-F238E27FC236}">
                <a16:creationId xmlns:a16="http://schemas.microsoft.com/office/drawing/2014/main" id="{826AEDA3-FD01-4524-A193-57B1F91958FA}"/>
              </a:ext>
            </a:extLst>
          </p:cNvPr>
          <p:cNvSpPr/>
          <p:nvPr/>
        </p:nvSpPr>
        <p:spPr>
          <a:xfrm>
            <a:off x="1174824" y="2979581"/>
            <a:ext cx="2600930" cy="1600438"/>
          </a:xfrm>
          <a:prstGeom prst="rect">
            <a:avLst/>
          </a:prstGeom>
        </p:spPr>
        <p:txBody>
          <a:bodyPr wrap="square">
            <a:spAutoFit/>
          </a:bodyPr>
          <a:lstStyle/>
          <a:p>
            <a:r>
              <a:rPr lang="en-US" sz="1400" dirty="0">
                <a:latin typeface="Arial" panose="020B0604020202020204" pitchFamily="34" charset="0"/>
                <a:cs typeface="Arial" panose="020B0604020202020204" pitchFamily="34" charset="0"/>
              </a:rPr>
              <a:t>Kenneth Allen</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Ramon Escalante</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Calmon Heller</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Emmanuel Igwe</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James Moore</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Edward Reid</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Andre Wood Jr.</a:t>
            </a:r>
          </a:p>
        </p:txBody>
      </p:sp>
      <p:sp>
        <p:nvSpPr>
          <p:cNvPr id="19" name="Rectangle 18">
            <a:extLst>
              <a:ext uri="{FF2B5EF4-FFF2-40B4-BE49-F238E27FC236}">
                <a16:creationId xmlns:a16="http://schemas.microsoft.com/office/drawing/2014/main" id="{11C05C19-4633-4477-824E-9148E127D52B}"/>
              </a:ext>
            </a:extLst>
          </p:cNvPr>
          <p:cNvSpPr/>
          <p:nvPr/>
        </p:nvSpPr>
        <p:spPr>
          <a:xfrm>
            <a:off x="5734613" y="2980855"/>
            <a:ext cx="2406871" cy="2893100"/>
          </a:xfrm>
          <a:prstGeom prst="rect">
            <a:avLst/>
          </a:prstGeom>
        </p:spPr>
        <p:txBody>
          <a:bodyPr wrap="square" lIns="91440" tIns="45720" rIns="91440" bIns="45720" anchor="t">
            <a:spAutoFit/>
          </a:bodyPr>
          <a:lstStyle/>
          <a:p>
            <a:r>
              <a:rPr lang="en-US" sz="1400" dirty="0">
                <a:latin typeface="Arial" panose="020B0604020202020204" pitchFamily="34" charset="0"/>
                <a:cs typeface="Arial" panose="020B0604020202020204" pitchFamily="34" charset="0"/>
              </a:rPr>
              <a:t>Phillip Banker</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David Bramley</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David Cintron</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Carlos Ayon-Arredondo</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Kenneth Justus</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Ricardo Karoba Garces</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Dangelo Miller</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James Moore</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Sidney Roberts-Martin</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Travis Schermerhorn</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Corbin Swindle</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Albert Torelli</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Nelson Vazquez</a:t>
            </a:r>
          </a:p>
        </p:txBody>
      </p:sp>
      <p:pic>
        <p:nvPicPr>
          <p:cNvPr id="4" name="Picture 3" descr="A picture containing text, clipart&#10;&#10;Description automatically generated">
            <a:extLst>
              <a:ext uri="{FF2B5EF4-FFF2-40B4-BE49-F238E27FC236}">
                <a16:creationId xmlns:a16="http://schemas.microsoft.com/office/drawing/2014/main" id="{61CA0148-17D1-1A21-3F5B-D9390B5C9592}"/>
              </a:ext>
            </a:extLst>
          </p:cNvPr>
          <p:cNvPicPr>
            <a:picLocks noChangeAspect="1"/>
          </p:cNvPicPr>
          <p:nvPr/>
        </p:nvPicPr>
        <p:blipFill>
          <a:blip r:embed="rId5"/>
          <a:stretch>
            <a:fillRect/>
          </a:stretch>
        </p:blipFill>
        <p:spPr>
          <a:xfrm>
            <a:off x="7780391" y="314116"/>
            <a:ext cx="885392" cy="197632"/>
          </a:xfrm>
          <a:prstGeom prst="rect">
            <a:avLst/>
          </a:prstGeom>
        </p:spPr>
      </p:pic>
      <p:sp>
        <p:nvSpPr>
          <p:cNvPr id="17" name="TextBox 16">
            <a:extLst>
              <a:ext uri="{FF2B5EF4-FFF2-40B4-BE49-F238E27FC236}">
                <a16:creationId xmlns:a16="http://schemas.microsoft.com/office/drawing/2014/main" id="{1793A666-CB1F-7B12-D66E-068E18ED3B47}"/>
              </a:ext>
            </a:extLst>
          </p:cNvPr>
          <p:cNvSpPr txBox="1"/>
          <p:nvPr/>
        </p:nvSpPr>
        <p:spPr>
          <a:xfrm>
            <a:off x="3506307" y="2978280"/>
            <a:ext cx="2263141" cy="1815882"/>
          </a:xfrm>
          <a:prstGeom prst="rect">
            <a:avLst/>
          </a:prstGeom>
          <a:noFill/>
        </p:spPr>
        <p:txBody>
          <a:bodyPr wrap="square" lIns="91440" tIns="45720" rIns="91440" bIns="45720" anchor="t">
            <a:spAutoFit/>
          </a:bodyPr>
          <a:lstStyle/>
          <a:p>
            <a:r>
              <a:rPr lang="en-US" sz="1400" dirty="0">
                <a:latin typeface="Arial" panose="020B0604020202020204" pitchFamily="34" charset="0"/>
                <a:cs typeface="Arial" panose="020B0604020202020204" pitchFamily="34" charset="0"/>
              </a:rPr>
              <a:t>Edward Brooks</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Martin Garcia</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Gregory Lange</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Miles Kinney</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Andres Ramirez Cordoba</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Manuel Torres</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Eugene Welsch</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Inez Jones</a:t>
            </a:r>
          </a:p>
        </p:txBody>
      </p:sp>
    </p:spTree>
    <p:extLst>
      <p:ext uri="{BB962C8B-B14F-4D97-AF65-F5344CB8AC3E}">
        <p14:creationId xmlns:p14="http://schemas.microsoft.com/office/powerpoint/2010/main" val="3878713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583F7-E5A6-CDA4-96EA-4013E683A956}"/>
            </a:ext>
          </a:extLst>
        </p:cNvPr>
        <p:cNvGrpSpPr/>
        <p:nvPr/>
      </p:nvGrpSpPr>
      <p:grpSpPr>
        <a:xfrm>
          <a:off x="0" y="0"/>
          <a:ext cx="0" cy="0"/>
          <a:chOff x="0" y="0"/>
          <a:chExt cx="0" cy="0"/>
        </a:xfrm>
      </p:grpSpPr>
      <p:sp>
        <p:nvSpPr>
          <p:cNvPr id="35" name="TextBox 34">
            <a:extLst>
              <a:ext uri="{FF2B5EF4-FFF2-40B4-BE49-F238E27FC236}">
                <a16:creationId xmlns:a16="http://schemas.microsoft.com/office/drawing/2014/main" id="{91D3EFC1-8C98-7FD8-F5FC-7E61BEC26277}"/>
              </a:ext>
            </a:extLst>
          </p:cNvPr>
          <p:cNvSpPr txBox="1"/>
          <p:nvPr/>
        </p:nvSpPr>
        <p:spPr>
          <a:xfrm>
            <a:off x="375797" y="942025"/>
            <a:ext cx="8392403" cy="584775"/>
          </a:xfrm>
          <a:prstGeom prst="rect">
            <a:avLst/>
          </a:prstGeom>
          <a:noFill/>
          <a:ln>
            <a:solidFill>
              <a:srgbClr val="007DB8"/>
            </a:solidFill>
          </a:ln>
        </p:spPr>
        <p:txBody>
          <a:bodyPr wrap="square" rtlCol="0">
            <a:spAutoFit/>
          </a:bodyPr>
          <a:lstStyle/>
          <a:p>
            <a:r>
              <a:rPr lang="en-US" sz="1600" dirty="0">
                <a:latin typeface="Arial" panose="020B0604020202020204" pitchFamily="34" charset="0"/>
                <a:cs typeface="Arial" panose="020B0604020202020204" pitchFamily="34" charset="0"/>
              </a:rPr>
              <a:t>The comments below were left by PODS customers. Thank you for continuing to provide our customers with the BEST possible experience during their moves!</a:t>
            </a:r>
          </a:p>
        </p:txBody>
      </p:sp>
      <p:sp>
        <p:nvSpPr>
          <p:cNvPr id="37" name="Rectangle 36">
            <a:extLst>
              <a:ext uri="{FF2B5EF4-FFF2-40B4-BE49-F238E27FC236}">
                <a16:creationId xmlns:a16="http://schemas.microsoft.com/office/drawing/2014/main" id="{A8DC6A77-3F91-84B9-F931-0EA7A0D3AA50}"/>
              </a:ext>
            </a:extLst>
          </p:cNvPr>
          <p:cNvSpPr/>
          <p:nvPr/>
        </p:nvSpPr>
        <p:spPr>
          <a:xfrm>
            <a:off x="375800"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37F5BDE6-E384-B35D-1F5C-F77F326F2A9E}"/>
              </a:ext>
            </a:extLst>
          </p:cNvPr>
          <p:cNvSpPr/>
          <p:nvPr/>
        </p:nvSpPr>
        <p:spPr>
          <a:xfrm>
            <a:off x="375800"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07FF1C17-EF97-1344-73CC-BBB17637C850}"/>
              </a:ext>
            </a:extLst>
          </p:cNvPr>
          <p:cNvSpPr/>
          <p:nvPr/>
        </p:nvSpPr>
        <p:spPr>
          <a:xfrm rot="18909062">
            <a:off x="704230" y="631934"/>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2F068837-5883-E707-AA3F-D0695FEAD863}"/>
              </a:ext>
            </a:extLst>
          </p:cNvPr>
          <p:cNvSpPr/>
          <p:nvPr/>
        </p:nvSpPr>
        <p:spPr>
          <a:xfrm>
            <a:off x="375800" y="183358"/>
            <a:ext cx="8392403" cy="49859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F87A28A2-6170-2DB0-C9F3-BFDAB1ADB7B6}"/>
              </a:ext>
            </a:extLst>
          </p:cNvPr>
          <p:cNvSpPr txBox="1"/>
          <p:nvPr/>
        </p:nvSpPr>
        <p:spPr>
          <a:xfrm>
            <a:off x="512600" y="270692"/>
            <a:ext cx="6511697"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See What Our Customers are Saying!</a:t>
            </a:r>
          </a:p>
        </p:txBody>
      </p:sp>
      <p:pic>
        <p:nvPicPr>
          <p:cNvPr id="47" name="Picture 46" descr="A picture containing text, clipart&#10;&#10;Description automatically generated">
            <a:extLst>
              <a:ext uri="{FF2B5EF4-FFF2-40B4-BE49-F238E27FC236}">
                <a16:creationId xmlns:a16="http://schemas.microsoft.com/office/drawing/2014/main" id="{4B2BF344-1314-7CEB-3982-EF355301A30B}"/>
              </a:ext>
            </a:extLst>
          </p:cNvPr>
          <p:cNvPicPr>
            <a:picLocks noChangeAspect="1"/>
          </p:cNvPicPr>
          <p:nvPr/>
        </p:nvPicPr>
        <p:blipFill>
          <a:blip r:embed="rId3"/>
          <a:stretch>
            <a:fillRect/>
          </a:stretch>
        </p:blipFill>
        <p:spPr>
          <a:xfrm>
            <a:off x="7780391" y="314116"/>
            <a:ext cx="885392" cy="197632"/>
          </a:xfrm>
          <a:prstGeom prst="rect">
            <a:avLst/>
          </a:prstGeom>
        </p:spPr>
      </p:pic>
      <p:sp>
        <p:nvSpPr>
          <p:cNvPr id="22" name="TextBox 21">
            <a:extLst>
              <a:ext uri="{FF2B5EF4-FFF2-40B4-BE49-F238E27FC236}">
                <a16:creationId xmlns:a16="http://schemas.microsoft.com/office/drawing/2014/main" id="{03FCE4B6-3777-70BD-93DC-968C1311854A}"/>
              </a:ext>
            </a:extLst>
          </p:cNvPr>
          <p:cNvSpPr txBox="1"/>
          <p:nvPr/>
        </p:nvSpPr>
        <p:spPr>
          <a:xfrm>
            <a:off x="581425" y="1687339"/>
            <a:ext cx="3897618" cy="1015663"/>
          </a:xfrm>
          <a:prstGeom prst="rect">
            <a:avLst/>
          </a:prstGeom>
          <a:solidFill>
            <a:srgbClr val="D4E9E6"/>
          </a:solidFill>
        </p:spPr>
        <p:txBody>
          <a:bodyPr wrap="square" rtlCol="0">
            <a:spAutoFit/>
          </a:bodyPr>
          <a:lstStyle/>
          <a:p>
            <a:pPr algn="ctr"/>
            <a:r>
              <a:rPr lang="en-US" sz="1200" b="1" dirty="0">
                <a:latin typeface="Arial" panose="020B0604020202020204" pitchFamily="34" charset="0"/>
                <a:cs typeface="Arial" panose="020B0604020202020204" pitchFamily="34" charset="0"/>
              </a:rPr>
              <a:t>Lynette Thompson – Syracuse, NY</a:t>
            </a:r>
          </a:p>
          <a:p>
            <a:pPr algn="ctr"/>
            <a:r>
              <a:rPr lang="en-US" sz="1200" b="1" dirty="0">
                <a:latin typeface="Arial" panose="020B0604020202020204" pitchFamily="34" charset="0"/>
                <a:cs typeface="Arial" panose="020B0604020202020204" pitchFamily="34" charset="0"/>
              </a:rPr>
              <a:t>“</a:t>
            </a:r>
            <a:r>
              <a:rPr lang="en-US" sz="1200" dirty="0">
                <a:latin typeface="Arial" panose="020B0604020202020204" pitchFamily="34" charset="0"/>
                <a:cs typeface="Arial" panose="020B0604020202020204" pitchFamily="34" charset="0"/>
              </a:rPr>
              <a:t>Lynette was very professional, did a fantastic job, was friendly and easy to work with. She was very concerned and took great care and attention to my driveway and basketball hoop.”</a:t>
            </a:r>
          </a:p>
        </p:txBody>
      </p:sp>
      <p:sp>
        <p:nvSpPr>
          <p:cNvPr id="23" name="TextBox 22">
            <a:extLst>
              <a:ext uri="{FF2B5EF4-FFF2-40B4-BE49-F238E27FC236}">
                <a16:creationId xmlns:a16="http://schemas.microsoft.com/office/drawing/2014/main" id="{0F77B9B0-82B6-8EF7-BACA-73B9DF4C2977}"/>
              </a:ext>
            </a:extLst>
          </p:cNvPr>
          <p:cNvSpPr txBox="1"/>
          <p:nvPr/>
        </p:nvSpPr>
        <p:spPr>
          <a:xfrm>
            <a:off x="581425" y="2822784"/>
            <a:ext cx="3897618" cy="2492990"/>
          </a:xfrm>
          <a:prstGeom prst="rect">
            <a:avLst/>
          </a:prstGeom>
          <a:solidFill>
            <a:srgbClr val="D4E9E6"/>
          </a:solidFill>
        </p:spPr>
        <p:txBody>
          <a:bodyPr wrap="square" rtlCol="0">
            <a:spAutoFit/>
          </a:bodyPr>
          <a:lstStyle/>
          <a:p>
            <a:pPr algn="ctr"/>
            <a:r>
              <a:rPr lang="en-US" sz="1200" b="1" dirty="0">
                <a:latin typeface="Arial" panose="020B0604020202020204" pitchFamily="34" charset="0"/>
                <a:cs typeface="Arial" panose="020B0604020202020204" pitchFamily="34" charset="0"/>
              </a:rPr>
              <a:t>Darren Moore</a:t>
            </a:r>
            <a:r>
              <a:rPr lang="en-US" sz="1200" b="1">
                <a:latin typeface="Arial" panose="020B0604020202020204" pitchFamily="34" charset="0"/>
                <a:cs typeface="Arial" panose="020B0604020202020204" pitchFamily="34" charset="0"/>
              </a:rPr>
              <a:t> </a:t>
            </a:r>
            <a:r>
              <a:rPr lang="en-US" sz="1200" b="1" dirty="0">
                <a:latin typeface="Arial" panose="020B0604020202020204" pitchFamily="34" charset="0"/>
                <a:cs typeface="Arial" panose="020B0604020202020204" pitchFamily="34" charset="0"/>
              </a:rPr>
              <a:t>– Little Rock, AR</a:t>
            </a:r>
          </a:p>
          <a:p>
            <a:pPr algn="ctr"/>
            <a:r>
              <a:rPr lang="en-US" sz="1200" dirty="0">
                <a:latin typeface="Arial" panose="020B0604020202020204" pitchFamily="34" charset="0"/>
                <a:cs typeface="Arial" panose="020B0604020202020204" pitchFamily="34" charset="0"/>
              </a:rPr>
              <a:t>“Darren treated me with respect and kindness. He is extremely nice, knowledgeable, prompt, professional, kept me informed, and efficient. Darren exceeds customer expectations and ensured I was satisfied. Teach others to use Darren as the great role model in customer service. Darren has outstanding interpersonal relationship skills and customer relationship skills. He stayed in touch as frequently as appropriate. He is prompt, efficient, professional, kind, knowledgeable and overall awesome! Darren should be involved in training the other employees to be customer-oriented.”</a:t>
            </a:r>
          </a:p>
        </p:txBody>
      </p:sp>
      <p:sp>
        <p:nvSpPr>
          <p:cNvPr id="26" name="TextBox 25">
            <a:extLst>
              <a:ext uri="{FF2B5EF4-FFF2-40B4-BE49-F238E27FC236}">
                <a16:creationId xmlns:a16="http://schemas.microsoft.com/office/drawing/2014/main" id="{D21CAC28-8D22-6328-F99D-F1E40AF3E8A8}"/>
              </a:ext>
            </a:extLst>
          </p:cNvPr>
          <p:cNvSpPr txBox="1"/>
          <p:nvPr/>
        </p:nvSpPr>
        <p:spPr>
          <a:xfrm>
            <a:off x="581425" y="5421918"/>
            <a:ext cx="3897618" cy="1015663"/>
          </a:xfrm>
          <a:prstGeom prst="rect">
            <a:avLst/>
          </a:prstGeom>
          <a:solidFill>
            <a:srgbClr val="D4E9E6"/>
          </a:solidFill>
        </p:spPr>
        <p:txBody>
          <a:bodyPr wrap="square" rtlCol="0">
            <a:spAutoFit/>
          </a:bodyPr>
          <a:lstStyle/>
          <a:p>
            <a:pPr algn="ctr"/>
            <a:r>
              <a:rPr lang="en-US" sz="1200" b="1" dirty="0">
                <a:latin typeface="Arial" panose="020B0604020202020204" pitchFamily="34" charset="0"/>
                <a:cs typeface="Arial" panose="020B0604020202020204" pitchFamily="34" charset="0"/>
              </a:rPr>
              <a:t>Calvin Williams Jr. – </a:t>
            </a:r>
            <a:r>
              <a:rPr lang="en-US" sz="1200" b="1">
                <a:latin typeface="Arial" panose="020B0604020202020204" pitchFamily="34" charset="0"/>
                <a:cs typeface="Arial" panose="020B0604020202020204" pitchFamily="34" charset="0"/>
              </a:rPr>
              <a:t>Huntsville</a:t>
            </a:r>
            <a:r>
              <a:rPr lang="en-US" sz="1200" b="1" dirty="0">
                <a:latin typeface="Arial" panose="020B0604020202020204" pitchFamily="34" charset="0"/>
                <a:cs typeface="Arial" panose="020B0604020202020204" pitchFamily="34" charset="0"/>
              </a:rPr>
              <a:t>, AL</a:t>
            </a:r>
          </a:p>
          <a:p>
            <a:pPr algn="ctr"/>
            <a:r>
              <a:rPr lang="en-US" sz="1200" dirty="0">
                <a:latin typeface="Arial" panose="020B0604020202020204" pitchFamily="34" charset="0"/>
                <a:cs typeface="Arial" panose="020B0604020202020204" pitchFamily="34" charset="0"/>
              </a:rPr>
              <a:t>“The driver that delivered the container at the final location was outstanding and very cooperative. Calvin was really helpful and gave me confidence in using pods for our next move. Thank you!”</a:t>
            </a:r>
          </a:p>
        </p:txBody>
      </p:sp>
      <p:sp>
        <p:nvSpPr>
          <p:cNvPr id="28" name="TextBox 27">
            <a:extLst>
              <a:ext uri="{FF2B5EF4-FFF2-40B4-BE49-F238E27FC236}">
                <a16:creationId xmlns:a16="http://schemas.microsoft.com/office/drawing/2014/main" id="{4FA7F6CB-94E0-572A-B493-5984CF4F08E9}"/>
              </a:ext>
            </a:extLst>
          </p:cNvPr>
          <p:cNvSpPr txBox="1"/>
          <p:nvPr/>
        </p:nvSpPr>
        <p:spPr>
          <a:xfrm>
            <a:off x="4660012" y="1687339"/>
            <a:ext cx="3897619" cy="1200329"/>
          </a:xfrm>
          <a:prstGeom prst="rect">
            <a:avLst/>
          </a:prstGeom>
          <a:solidFill>
            <a:srgbClr val="D4E9E6"/>
          </a:solidFill>
        </p:spPr>
        <p:txBody>
          <a:bodyPr wrap="square">
            <a:spAutoFit/>
          </a:bodyPr>
          <a:lstStyle/>
          <a:p>
            <a:pPr algn="ctr"/>
            <a:r>
              <a:rPr lang="en-US" sz="1200" b="1" dirty="0">
                <a:latin typeface="Arial" panose="020B0604020202020204" pitchFamily="34" charset="0"/>
                <a:cs typeface="Arial" panose="020B0604020202020204" pitchFamily="34" charset="0"/>
              </a:rPr>
              <a:t>Christopher Zona – Rochester, NY</a:t>
            </a:r>
          </a:p>
          <a:p>
            <a:pPr algn="ctr"/>
            <a:r>
              <a:rPr lang="en-US" sz="1200" dirty="0">
                <a:latin typeface="Arial" panose="020B0604020202020204" pitchFamily="34" charset="0"/>
                <a:cs typeface="Arial" panose="020B0604020202020204" pitchFamily="34" charset="0"/>
              </a:rPr>
              <a:t>I was totally satisfied with the complete process. I especially liked the driver (Chris) for his expertise in getting the pod in a good location and picking it up. He was a very nice person and easy to work with. And he was very efficient in doing what was necessary.</a:t>
            </a:r>
          </a:p>
        </p:txBody>
      </p:sp>
      <p:sp>
        <p:nvSpPr>
          <p:cNvPr id="30" name="TextBox 29">
            <a:extLst>
              <a:ext uri="{FF2B5EF4-FFF2-40B4-BE49-F238E27FC236}">
                <a16:creationId xmlns:a16="http://schemas.microsoft.com/office/drawing/2014/main" id="{AF32AD03-D574-6233-5D11-CC459F553BBB}"/>
              </a:ext>
            </a:extLst>
          </p:cNvPr>
          <p:cNvSpPr txBox="1"/>
          <p:nvPr/>
        </p:nvSpPr>
        <p:spPr>
          <a:xfrm>
            <a:off x="4660012" y="5807786"/>
            <a:ext cx="3897618" cy="646331"/>
          </a:xfrm>
          <a:prstGeom prst="rect">
            <a:avLst/>
          </a:prstGeom>
          <a:solidFill>
            <a:srgbClr val="D4E9E6"/>
          </a:solidFill>
        </p:spPr>
        <p:txBody>
          <a:bodyPr wrap="square">
            <a:spAutoFit/>
          </a:bodyPr>
          <a:lstStyle/>
          <a:p>
            <a:pPr algn="ctr"/>
            <a:r>
              <a:rPr lang="en-US" sz="1200" b="1" dirty="0">
                <a:latin typeface="Arial" panose="020B0604020202020204" pitchFamily="34" charset="0"/>
                <a:cs typeface="Arial" panose="020B0604020202020204" pitchFamily="34" charset="0"/>
              </a:rPr>
              <a:t>Jacob Laurie, Cierra Walden – Fayetteville, NC</a:t>
            </a:r>
          </a:p>
          <a:p>
            <a:pPr algn="ctr"/>
            <a:r>
              <a:rPr lang="en-US" sz="1200" dirty="0">
                <a:latin typeface="Arial" panose="020B0604020202020204" pitchFamily="34" charset="0"/>
                <a:cs typeface="Arial" panose="020B0604020202020204" pitchFamily="34" charset="0"/>
              </a:rPr>
              <a:t>“All of our drivers were exceptional. My only regret is I neglected to give Cierra a tip.”</a:t>
            </a:r>
          </a:p>
        </p:txBody>
      </p:sp>
      <p:sp>
        <p:nvSpPr>
          <p:cNvPr id="32" name="TextBox 31">
            <a:extLst>
              <a:ext uri="{FF2B5EF4-FFF2-40B4-BE49-F238E27FC236}">
                <a16:creationId xmlns:a16="http://schemas.microsoft.com/office/drawing/2014/main" id="{A02162A5-6517-ADC6-2B09-CFCBD2832B0A}"/>
              </a:ext>
            </a:extLst>
          </p:cNvPr>
          <p:cNvSpPr txBox="1"/>
          <p:nvPr/>
        </p:nvSpPr>
        <p:spPr>
          <a:xfrm>
            <a:off x="4660012" y="2937711"/>
            <a:ext cx="3897619" cy="1569660"/>
          </a:xfrm>
          <a:prstGeom prst="rect">
            <a:avLst/>
          </a:prstGeom>
          <a:solidFill>
            <a:srgbClr val="D4E9E6"/>
          </a:solidFill>
        </p:spPr>
        <p:txBody>
          <a:bodyPr wrap="square">
            <a:spAutoFit/>
          </a:bodyPr>
          <a:lstStyle/>
          <a:p>
            <a:pPr algn="ctr"/>
            <a:r>
              <a:rPr lang="en-US" sz="1200" b="1" dirty="0">
                <a:latin typeface="Arial" panose="020B0604020202020204" pitchFamily="34" charset="0"/>
                <a:cs typeface="Arial" panose="020B0604020202020204" pitchFamily="34" charset="0"/>
              </a:rPr>
              <a:t>Kevin </a:t>
            </a:r>
            <a:r>
              <a:rPr lang="en-US" sz="1200" b="1" dirty="0" err="1">
                <a:latin typeface="Arial" panose="020B0604020202020204" pitchFamily="34" charset="0"/>
                <a:cs typeface="Arial" panose="020B0604020202020204" pitchFamily="34" charset="0"/>
              </a:rPr>
              <a:t>Promnick</a:t>
            </a:r>
            <a:r>
              <a:rPr lang="en-US" sz="1200" b="1" dirty="0">
                <a:latin typeface="Arial" panose="020B0604020202020204" pitchFamily="34" charset="0"/>
                <a:cs typeface="Arial" panose="020B0604020202020204" pitchFamily="34" charset="0"/>
              </a:rPr>
              <a:t> – Edmonton, AB Canada</a:t>
            </a:r>
          </a:p>
          <a:p>
            <a:pPr algn="ctr"/>
            <a:r>
              <a:rPr lang="en-US" sz="1200" dirty="0">
                <a:latin typeface="Arial" panose="020B0604020202020204" pitchFamily="34" charset="0"/>
                <a:cs typeface="Arial" panose="020B0604020202020204" pitchFamily="34" charset="0"/>
              </a:rPr>
              <a:t>“I was happy with the whole experience. The size of the container was exactly what was needed. The delivery and pick up arrangements were accurate and in a timely manner. The container was clean, the overhead door worked well. In speaking with the staff and drivers, they were friendly and knowledgeable. Thank you PODS!”</a:t>
            </a:r>
          </a:p>
        </p:txBody>
      </p:sp>
      <p:sp>
        <p:nvSpPr>
          <p:cNvPr id="34" name="TextBox 33">
            <a:extLst>
              <a:ext uri="{FF2B5EF4-FFF2-40B4-BE49-F238E27FC236}">
                <a16:creationId xmlns:a16="http://schemas.microsoft.com/office/drawing/2014/main" id="{27CC92A8-739C-E96F-13DA-365A3FF24E94}"/>
              </a:ext>
            </a:extLst>
          </p:cNvPr>
          <p:cNvSpPr txBox="1"/>
          <p:nvPr/>
        </p:nvSpPr>
        <p:spPr>
          <a:xfrm>
            <a:off x="4660012" y="4557414"/>
            <a:ext cx="3897618" cy="1200329"/>
          </a:xfrm>
          <a:prstGeom prst="rect">
            <a:avLst/>
          </a:prstGeom>
          <a:solidFill>
            <a:srgbClr val="D4E9E6"/>
          </a:solidFill>
        </p:spPr>
        <p:txBody>
          <a:bodyPr wrap="square">
            <a:spAutoFit/>
          </a:bodyPr>
          <a:lstStyle/>
          <a:p>
            <a:pPr algn="ctr"/>
            <a:r>
              <a:rPr lang="en-US" sz="1200" b="1" dirty="0">
                <a:latin typeface="Arial" panose="020B0604020202020204" pitchFamily="34" charset="0"/>
                <a:cs typeface="Arial" panose="020B0604020202020204" pitchFamily="34" charset="0"/>
              </a:rPr>
              <a:t>Martin Madrigal Garcia, Steven Lee – Fresno, CA</a:t>
            </a:r>
          </a:p>
          <a:p>
            <a:pPr algn="ctr"/>
            <a:r>
              <a:rPr lang="en-US" sz="1200" dirty="0">
                <a:latin typeface="Arial" panose="020B0604020202020204" pitchFamily="34" charset="0"/>
                <a:cs typeface="Arial" panose="020B0604020202020204" pitchFamily="34" charset="0"/>
              </a:rPr>
              <a:t>The service was quick both for delivery as promised and for pick-up. The driver worked with me to find the best spot for the pod. My initial spot didn't work out due to an obstruction but we worked it out together as best we could.</a:t>
            </a:r>
          </a:p>
        </p:txBody>
      </p:sp>
    </p:spTree>
    <p:extLst>
      <p:ext uri="{BB962C8B-B14F-4D97-AF65-F5344CB8AC3E}">
        <p14:creationId xmlns:p14="http://schemas.microsoft.com/office/powerpoint/2010/main" val="4284840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C1B6D-44B2-9696-F1A3-08271FA7B4C4}"/>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47E370C9-04F8-11AC-4992-808CFA2CAD49}"/>
              </a:ext>
            </a:extLst>
          </p:cNvPr>
          <p:cNvSpPr/>
          <p:nvPr/>
        </p:nvSpPr>
        <p:spPr>
          <a:xfrm>
            <a:off x="375800"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419FD5BE-F2B8-B6C4-3980-ADD99B7B46A3}"/>
              </a:ext>
            </a:extLst>
          </p:cNvPr>
          <p:cNvSpPr/>
          <p:nvPr/>
        </p:nvSpPr>
        <p:spPr>
          <a:xfrm>
            <a:off x="375800"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EFF52C04-8A1C-255E-F161-7510997E8219}"/>
              </a:ext>
            </a:extLst>
          </p:cNvPr>
          <p:cNvSpPr/>
          <p:nvPr/>
        </p:nvSpPr>
        <p:spPr>
          <a:xfrm rot="18909062">
            <a:off x="704230" y="631934"/>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D55B8161-DA32-AC8A-D515-6D7F5DFF25BC}"/>
              </a:ext>
            </a:extLst>
          </p:cNvPr>
          <p:cNvSpPr/>
          <p:nvPr/>
        </p:nvSpPr>
        <p:spPr>
          <a:xfrm>
            <a:off x="375800" y="183358"/>
            <a:ext cx="8392403" cy="49859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4220F51D-31D5-D3F4-6418-92C66D95AC19}"/>
              </a:ext>
            </a:extLst>
          </p:cNvPr>
          <p:cNvSpPr txBox="1"/>
          <p:nvPr/>
        </p:nvSpPr>
        <p:spPr>
          <a:xfrm>
            <a:off x="512600" y="270692"/>
            <a:ext cx="6511697"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School’s Out, Stay Alert!</a:t>
            </a:r>
          </a:p>
        </p:txBody>
      </p:sp>
      <p:pic>
        <p:nvPicPr>
          <p:cNvPr id="47" name="Picture 46" descr="A picture containing text, clipart&#10;&#10;Description automatically generated">
            <a:extLst>
              <a:ext uri="{FF2B5EF4-FFF2-40B4-BE49-F238E27FC236}">
                <a16:creationId xmlns:a16="http://schemas.microsoft.com/office/drawing/2014/main" id="{13547A79-5A41-26A7-F720-AF9C973C6B6F}"/>
              </a:ext>
            </a:extLst>
          </p:cNvPr>
          <p:cNvPicPr>
            <a:picLocks noChangeAspect="1"/>
          </p:cNvPicPr>
          <p:nvPr/>
        </p:nvPicPr>
        <p:blipFill>
          <a:blip r:embed="rId3"/>
          <a:stretch>
            <a:fillRect/>
          </a:stretch>
        </p:blipFill>
        <p:spPr>
          <a:xfrm>
            <a:off x="7780391" y="314116"/>
            <a:ext cx="885392" cy="197632"/>
          </a:xfrm>
          <a:prstGeom prst="rect">
            <a:avLst/>
          </a:prstGeom>
        </p:spPr>
      </p:pic>
      <p:sp>
        <p:nvSpPr>
          <p:cNvPr id="2" name="Rectangle 1">
            <a:extLst>
              <a:ext uri="{FF2B5EF4-FFF2-40B4-BE49-F238E27FC236}">
                <a16:creationId xmlns:a16="http://schemas.microsoft.com/office/drawing/2014/main" id="{732C5927-87D6-A573-08CD-15A69E7BAE33}"/>
              </a:ext>
            </a:extLst>
          </p:cNvPr>
          <p:cNvSpPr/>
          <p:nvPr/>
        </p:nvSpPr>
        <p:spPr>
          <a:xfrm>
            <a:off x="2564369" y="943280"/>
            <a:ext cx="3911542" cy="461665"/>
          </a:xfrm>
          <a:prstGeom prst="rect">
            <a:avLst/>
          </a:prstGeom>
          <a:solidFill>
            <a:srgbClr val="083544"/>
          </a:solidFill>
        </p:spPr>
        <p:txBody>
          <a:bodyPr wrap="square">
            <a:spAutoFit/>
          </a:bodyPr>
          <a:lstStyle/>
          <a:p>
            <a:pPr algn="ctr"/>
            <a:r>
              <a:rPr lang="en-US" sz="2400" b="1" dirty="0">
                <a:solidFill>
                  <a:srgbClr val="FFFFFF"/>
                </a:solidFill>
                <a:latin typeface="Arial" panose="020B0604020202020204" pitchFamily="34" charset="0"/>
                <a:cs typeface="Arial" panose="020B0604020202020204" pitchFamily="34" charset="0"/>
              </a:rPr>
              <a:t>School’s Out for Summer</a:t>
            </a:r>
            <a:endParaRPr lang="en-US" sz="2400" dirty="0">
              <a:solidFill>
                <a:srgbClr val="FFFFFF"/>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51C8436D-BD9D-A275-8664-435C9996994E}"/>
              </a:ext>
            </a:extLst>
          </p:cNvPr>
          <p:cNvSpPr/>
          <p:nvPr/>
        </p:nvSpPr>
        <p:spPr>
          <a:xfrm>
            <a:off x="582081" y="1855641"/>
            <a:ext cx="4770858" cy="400110"/>
          </a:xfrm>
          <a:prstGeom prst="rect">
            <a:avLst/>
          </a:prstGeom>
        </p:spPr>
        <p:txBody>
          <a:bodyPr wrap="none">
            <a:spAutoFit/>
          </a:bodyPr>
          <a:lstStyle/>
          <a:p>
            <a:r>
              <a:rPr lang="en-US" sz="2000" b="1" dirty="0">
                <a:solidFill>
                  <a:srgbClr val="007CB9"/>
                </a:solidFill>
                <a:latin typeface="Arial" panose="020B0604020202020204" pitchFamily="34" charset="0"/>
                <a:cs typeface="Arial" panose="020B0604020202020204" pitchFamily="34" charset="0"/>
              </a:rPr>
              <a:t>Stay alert and expect the unexpected</a:t>
            </a:r>
            <a:r>
              <a:rPr lang="en-US" sz="2000" b="1">
                <a:solidFill>
                  <a:srgbClr val="007CB9"/>
                </a:solidFill>
                <a:latin typeface="Arial" panose="020B0604020202020204" pitchFamily="34" charset="0"/>
                <a:cs typeface="Arial" panose="020B0604020202020204" pitchFamily="34" charset="0"/>
              </a:rPr>
              <a:t>.</a:t>
            </a:r>
            <a:endParaRPr lang="en-US" sz="2000" dirty="0">
              <a:solidFill>
                <a:srgbClr val="007CB9"/>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3DB0AD2C-9C7C-E883-E241-686FDF6D913C}"/>
              </a:ext>
            </a:extLst>
          </p:cNvPr>
          <p:cNvSpPr txBox="1"/>
          <p:nvPr/>
        </p:nvSpPr>
        <p:spPr>
          <a:xfrm>
            <a:off x="582081" y="2353471"/>
            <a:ext cx="4868397" cy="3477875"/>
          </a:xfrm>
          <a:prstGeom prst="rect">
            <a:avLst/>
          </a:prstGeom>
          <a:noFill/>
        </p:spPr>
        <p:txBody>
          <a:bodyPr wrap="square">
            <a:spAutoFit/>
          </a:bodyPr>
          <a:lstStyle/>
          <a:p>
            <a:pPr marL="285750" indent="-285750">
              <a:buClr>
                <a:srgbClr val="007CB9"/>
              </a:buClr>
              <a:buFont typeface="Wingdings" panose="05000000000000000000" pitchFamily="2" charset="2"/>
              <a:buChar char="§"/>
            </a:pPr>
            <a:r>
              <a:rPr lang="en-US" sz="2000" b="1" dirty="0">
                <a:solidFill>
                  <a:srgbClr val="000000"/>
                </a:solidFill>
                <a:latin typeface="Arial" panose="020B0604020202020204" pitchFamily="34" charset="0"/>
                <a:ea typeface="Times New Roman" panose="02020603050405020304" pitchFamily="18" charset="0"/>
                <a:cs typeface="Arial" panose="020B0604020202020204" pitchFamily="34" charset="0"/>
              </a:rPr>
              <a:t>Look for kid</a:t>
            </a:r>
            <a:r>
              <a:rPr lang="en-US" sz="2000" b="1" dirty="0">
                <a:latin typeface="Arial" panose="020B0604020202020204" pitchFamily="34" charset="0"/>
                <a:cs typeface="Arial" panose="020B0604020202020204" pitchFamily="34" charset="0"/>
              </a:rPr>
              <a:t>s </a:t>
            </a:r>
            <a:r>
              <a:rPr lang="en-US" sz="2000" dirty="0">
                <a:latin typeface="Arial" panose="020B0604020202020204" pitchFamily="34" charset="0"/>
                <a:cs typeface="Arial" panose="020B0604020202020204" pitchFamily="34" charset="0"/>
              </a:rPr>
              <a:t>playing near the street and scan between parked cars and other objects for signs that children are at play in the area</a:t>
            </a:r>
          </a:p>
          <a:p>
            <a:pPr>
              <a:buClr>
                <a:srgbClr val="007CB9"/>
              </a:buClr>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285750" indent="-285750">
              <a:buClr>
                <a:srgbClr val="007CB9"/>
              </a:buClr>
              <a:buFont typeface="Wingdings" panose="05000000000000000000" pitchFamily="2" charset="2"/>
              <a:buChar char="§"/>
            </a:pPr>
            <a:r>
              <a:rPr lang="en-US" sz="2000" b="1" dirty="0">
                <a:latin typeface="Arial" panose="020B0604020202020204" pitchFamily="34" charset="0"/>
                <a:cs typeface="Arial" panose="020B0604020202020204" pitchFamily="34" charset="0"/>
              </a:rPr>
              <a:t>Make eye contact </a:t>
            </a:r>
            <a:r>
              <a:rPr lang="en-US" sz="2000" dirty="0">
                <a:latin typeface="Arial" panose="020B0604020202020204" pitchFamily="34" charset="0"/>
                <a:cs typeface="Arial" panose="020B0604020202020204" pitchFamily="34" charset="0"/>
              </a:rPr>
              <a:t>with children who are about to cross the street and watch for their next step</a:t>
            </a:r>
          </a:p>
          <a:p>
            <a:pPr marL="285750" indent="-285750">
              <a:buClr>
                <a:srgbClr val="007CB9"/>
              </a:buClr>
              <a:buFont typeface="Wingdings" panose="05000000000000000000" pitchFamily="2" charset="2"/>
              <a:buChar char="§"/>
            </a:pPr>
            <a:endPar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285750" indent="-285750">
              <a:buClr>
                <a:srgbClr val="007CB9"/>
              </a:buClr>
              <a:buFont typeface="Wingdings" panose="05000000000000000000" pitchFamily="2" charset="2"/>
              <a:buChar char="§"/>
            </a:pPr>
            <a:r>
              <a:rPr lang="en-US" sz="2000" b="1" dirty="0">
                <a:solidFill>
                  <a:srgbClr val="000000"/>
                </a:solidFill>
                <a:latin typeface="Arial" panose="020B0604020202020204" pitchFamily="34" charset="0"/>
                <a:ea typeface="Times New Roman" panose="02020603050405020304" pitchFamily="18" charset="0"/>
                <a:cs typeface="Arial" panose="020B0604020202020204" pitchFamily="34" charset="0"/>
              </a:rPr>
              <a:t>Always obey speed limit signs </a:t>
            </a:r>
            <a:r>
              <a:rPr lang="en-US"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and be alert to changing traffic patterns</a:t>
            </a:r>
          </a:p>
        </p:txBody>
      </p:sp>
      <p:sp>
        <p:nvSpPr>
          <p:cNvPr id="17" name="Rectangle 16">
            <a:extLst>
              <a:ext uri="{FF2B5EF4-FFF2-40B4-BE49-F238E27FC236}">
                <a16:creationId xmlns:a16="http://schemas.microsoft.com/office/drawing/2014/main" id="{4B7D3AE4-4B07-665F-E0E9-F4FEECFCDA4C}"/>
              </a:ext>
            </a:extLst>
          </p:cNvPr>
          <p:cNvSpPr/>
          <p:nvPr/>
        </p:nvSpPr>
        <p:spPr>
          <a:xfrm>
            <a:off x="582081" y="1474270"/>
            <a:ext cx="7876119" cy="400110"/>
          </a:xfrm>
          <a:prstGeom prst="rect">
            <a:avLst/>
          </a:prstGeom>
        </p:spPr>
        <p:txBody>
          <a:bodyPr wrap="square">
            <a:spAutoFit/>
          </a:bodyPr>
          <a:lstStyle/>
          <a:p>
            <a:r>
              <a:rPr lang="en-US" sz="2000" dirty="0">
                <a:latin typeface="Arial" panose="020B0604020202020204" pitchFamily="34" charset="0"/>
                <a:cs typeface="Arial" panose="020B0604020202020204" pitchFamily="34" charset="0"/>
              </a:rPr>
              <a:t>And that means </a:t>
            </a:r>
            <a:r>
              <a:rPr lang="en-US" sz="2000" b="1" dirty="0">
                <a:solidFill>
                  <a:srgbClr val="007DB8"/>
                </a:solidFill>
                <a:latin typeface="Arial" panose="020B0604020202020204" pitchFamily="34" charset="0"/>
                <a:cs typeface="Arial" panose="020B0604020202020204" pitchFamily="34" charset="0"/>
              </a:rPr>
              <a:t>more kids are out</a:t>
            </a:r>
            <a:r>
              <a:rPr lang="en-US" sz="2000" dirty="0">
                <a:latin typeface="Arial" panose="020B0604020202020204" pitchFamily="34" charset="0"/>
                <a:cs typeface="Arial" panose="020B0604020202020204" pitchFamily="34" charset="0"/>
              </a:rPr>
              <a:t>, especially in neighborhoods</a:t>
            </a:r>
            <a:r>
              <a:rPr lang="en-US" sz="2000">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a:t>
            </a:r>
          </a:p>
        </p:txBody>
      </p:sp>
      <p:sp>
        <p:nvSpPr>
          <p:cNvPr id="18" name="Oval 17">
            <a:extLst>
              <a:ext uri="{FF2B5EF4-FFF2-40B4-BE49-F238E27FC236}">
                <a16:creationId xmlns:a16="http://schemas.microsoft.com/office/drawing/2014/main" id="{B44BB791-842D-48B9-6EC8-26AB4984D903}"/>
              </a:ext>
            </a:extLst>
          </p:cNvPr>
          <p:cNvSpPr/>
          <p:nvPr/>
        </p:nvSpPr>
        <p:spPr>
          <a:xfrm>
            <a:off x="6216887" y="2583550"/>
            <a:ext cx="1306833" cy="1306833"/>
          </a:xfrm>
          <a:prstGeom prst="ellipse">
            <a:avLst/>
          </a:prstGeom>
          <a:solidFill>
            <a:srgbClr val="007DB8"/>
          </a:solidFill>
          <a:ln>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DB8"/>
              </a:solidFill>
            </a:endParaRPr>
          </a:p>
        </p:txBody>
      </p:sp>
      <p:pic>
        <p:nvPicPr>
          <p:cNvPr id="20" name="Picture 19">
            <a:extLst>
              <a:ext uri="{FF2B5EF4-FFF2-40B4-BE49-F238E27FC236}">
                <a16:creationId xmlns:a16="http://schemas.microsoft.com/office/drawing/2014/main" id="{6495DA42-9788-3D57-000B-63D3C8B003A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6421047" y="2776552"/>
            <a:ext cx="875472" cy="875472"/>
          </a:xfrm>
          <a:prstGeom prst="rect">
            <a:avLst/>
          </a:prstGeom>
        </p:spPr>
      </p:pic>
      <p:pic>
        <p:nvPicPr>
          <p:cNvPr id="21" name="Picture 2" descr="Grimco | Speed Limit Sign">
            <a:extLst>
              <a:ext uri="{FF2B5EF4-FFF2-40B4-BE49-F238E27FC236}">
                <a16:creationId xmlns:a16="http://schemas.microsoft.com/office/drawing/2014/main" id="{DD7D586F-DA20-1E3B-2989-D30B2E4435FB}"/>
              </a:ext>
            </a:extLst>
          </p:cNvPr>
          <p:cNvPicPr>
            <a:picLocks noChangeAspect="1" noChangeArrowheads="1"/>
          </p:cNvPicPr>
          <p:nvPr/>
        </p:nvPicPr>
        <p:blipFill rotWithShape="1">
          <a:blip r:embed="rId5" cstate="email">
            <a:extLst>
              <a:ext uri="{28A0092B-C50C-407E-A947-70E740481C1C}">
                <a14:useLocalDpi xmlns:a14="http://schemas.microsoft.com/office/drawing/2010/main" val="0"/>
              </a:ext>
            </a:extLst>
          </a:blip>
          <a:srcRect/>
          <a:stretch/>
        </p:blipFill>
        <p:spPr bwMode="auto">
          <a:xfrm>
            <a:off x="6294829" y="4057043"/>
            <a:ext cx="1150947" cy="1544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32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5D581-10F7-6F5F-6A55-3BC13DF1BCAE}"/>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32A88F6F-99AD-8B6E-F08D-8DC148B05295}"/>
              </a:ext>
            </a:extLst>
          </p:cNvPr>
          <p:cNvSpPr/>
          <p:nvPr/>
        </p:nvSpPr>
        <p:spPr>
          <a:xfrm>
            <a:off x="375800"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87AA8EC5-7BFA-7AE6-D0F1-1B301B586FD8}"/>
              </a:ext>
            </a:extLst>
          </p:cNvPr>
          <p:cNvSpPr/>
          <p:nvPr/>
        </p:nvSpPr>
        <p:spPr>
          <a:xfrm>
            <a:off x="375800"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A79178F0-67EE-F5E2-69ED-4182A88E3442}"/>
              </a:ext>
            </a:extLst>
          </p:cNvPr>
          <p:cNvSpPr/>
          <p:nvPr/>
        </p:nvSpPr>
        <p:spPr>
          <a:xfrm rot="18909062">
            <a:off x="704230" y="631934"/>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870C177C-B186-0548-6CB4-3E534AD08EB6}"/>
              </a:ext>
            </a:extLst>
          </p:cNvPr>
          <p:cNvSpPr/>
          <p:nvPr/>
        </p:nvSpPr>
        <p:spPr>
          <a:xfrm>
            <a:off x="375800" y="183358"/>
            <a:ext cx="8392403" cy="49859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2E97A609-2A36-8395-E96E-EF471B493CF6}"/>
              </a:ext>
            </a:extLst>
          </p:cNvPr>
          <p:cNvSpPr txBox="1"/>
          <p:nvPr/>
        </p:nvSpPr>
        <p:spPr>
          <a:xfrm>
            <a:off x="512600" y="270692"/>
            <a:ext cx="6511697"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Help Prevent Long Idling</a:t>
            </a:r>
          </a:p>
        </p:txBody>
      </p:sp>
      <p:pic>
        <p:nvPicPr>
          <p:cNvPr id="47" name="Picture 46" descr="A picture containing text, clipart&#10;&#10;Description automatically generated">
            <a:extLst>
              <a:ext uri="{FF2B5EF4-FFF2-40B4-BE49-F238E27FC236}">
                <a16:creationId xmlns:a16="http://schemas.microsoft.com/office/drawing/2014/main" id="{DACCB0AA-AE54-0F57-8E7C-C64EBD9A9872}"/>
              </a:ext>
            </a:extLst>
          </p:cNvPr>
          <p:cNvPicPr>
            <a:picLocks noChangeAspect="1"/>
          </p:cNvPicPr>
          <p:nvPr/>
        </p:nvPicPr>
        <p:blipFill>
          <a:blip r:embed="rId2"/>
          <a:stretch>
            <a:fillRect/>
          </a:stretch>
        </p:blipFill>
        <p:spPr>
          <a:xfrm>
            <a:off x="7780391" y="314116"/>
            <a:ext cx="885392" cy="197632"/>
          </a:xfrm>
          <a:prstGeom prst="rect">
            <a:avLst/>
          </a:prstGeom>
        </p:spPr>
      </p:pic>
      <p:sp>
        <p:nvSpPr>
          <p:cNvPr id="12" name="TextBox 11">
            <a:extLst>
              <a:ext uri="{FF2B5EF4-FFF2-40B4-BE49-F238E27FC236}">
                <a16:creationId xmlns:a16="http://schemas.microsoft.com/office/drawing/2014/main" id="{EE8B5B2A-ABA7-1B5C-B235-72C31ECE9895}"/>
              </a:ext>
            </a:extLst>
          </p:cNvPr>
          <p:cNvSpPr txBox="1"/>
          <p:nvPr/>
        </p:nvSpPr>
        <p:spPr>
          <a:xfrm>
            <a:off x="512600" y="971258"/>
            <a:ext cx="5254742" cy="3631763"/>
          </a:xfrm>
          <a:prstGeom prst="rect">
            <a:avLst/>
          </a:prstGeom>
          <a:noFill/>
        </p:spPr>
        <p:txBody>
          <a:bodyPr wrap="square">
            <a:spAutoFit/>
          </a:bodyPr>
          <a:lstStyle/>
          <a:p>
            <a:pPr marL="342900" indent="-342900">
              <a:spcAft>
                <a:spcPts val="600"/>
              </a:spcAft>
              <a:buClr>
                <a:srgbClr val="007DB8"/>
              </a:buClr>
              <a:buFont typeface="Wingdings" panose="05000000000000000000" pitchFamily="2" charset="2"/>
              <a:buChar char="§"/>
            </a:pPr>
            <a:r>
              <a:rPr lang="en-US" sz="2000" dirty="0">
                <a:latin typeface="Arial" panose="020B0604020202020204" pitchFamily="34" charset="0"/>
                <a:cs typeface="Arial" panose="020B0604020202020204" pitchFamily="34" charset="0"/>
              </a:rPr>
              <a:t>Gas prices are rising — we need your help to </a:t>
            </a:r>
            <a:r>
              <a:rPr lang="en-US" sz="2000" b="1">
                <a:latin typeface="Arial" panose="020B0604020202020204" pitchFamily="34" charset="0"/>
                <a:cs typeface="Arial" panose="020B0604020202020204" pitchFamily="34" charset="0"/>
              </a:rPr>
              <a:t>reduce long idles</a:t>
            </a:r>
            <a:r>
              <a:rPr lang="en-US" sz="2000" dirty="0">
                <a:latin typeface="Arial" panose="020B0604020202020204" pitchFamily="34" charset="0"/>
                <a:cs typeface="Arial" panose="020B0604020202020204" pitchFamily="34" charset="0"/>
              </a:rPr>
              <a:t>!</a:t>
            </a:r>
          </a:p>
          <a:p>
            <a:pPr marL="342900" indent="-342900">
              <a:spcAft>
                <a:spcPts val="600"/>
              </a:spcAft>
              <a:buClr>
                <a:srgbClr val="007DB8"/>
              </a:buClr>
              <a:buFont typeface="Wingdings" panose="05000000000000000000" pitchFamily="2" charset="2"/>
              <a:buChar char="§"/>
            </a:pPr>
            <a:r>
              <a:rPr lang="en-US" sz="2000" dirty="0">
                <a:latin typeface="Arial" panose="020B0604020202020204" pitchFamily="34" charset="0"/>
                <a:cs typeface="Arial" panose="020B0604020202020204" pitchFamily="34" charset="0"/>
              </a:rPr>
              <a:t>Less idling means:</a:t>
            </a:r>
          </a:p>
          <a:p>
            <a:pPr marL="800100" lvl="2" indent="-342900">
              <a:spcAft>
                <a:spcPts val="600"/>
              </a:spcAft>
              <a:buClr>
                <a:srgbClr val="007DB8"/>
              </a:buClr>
              <a:buFont typeface="Arial" panose="020B0604020202020204" pitchFamily="34" charset="0"/>
              <a:buChar char="•"/>
            </a:pPr>
            <a:r>
              <a:rPr lang="en-US" sz="2000" dirty="0">
                <a:latin typeface="Arial" panose="020B0604020202020204" pitchFamily="34" charset="0"/>
                <a:cs typeface="Arial" panose="020B0604020202020204" pitchFamily="34" charset="0"/>
              </a:rPr>
              <a:t>Lower fuel costs</a:t>
            </a:r>
          </a:p>
          <a:p>
            <a:pPr marL="800100" lvl="2" indent="-342900">
              <a:spcAft>
                <a:spcPts val="600"/>
              </a:spcAft>
              <a:buClr>
                <a:srgbClr val="007DB8"/>
              </a:buClr>
              <a:buFont typeface="Arial" panose="020B0604020202020204" pitchFamily="34" charset="0"/>
              <a:buChar char="•"/>
            </a:pPr>
            <a:r>
              <a:rPr lang="en-US" sz="2000" dirty="0">
                <a:latin typeface="Arial" panose="020B0604020202020204" pitchFamily="34" charset="0"/>
                <a:cs typeface="Arial" panose="020B0604020202020204" pitchFamily="34" charset="0"/>
              </a:rPr>
              <a:t>Less wear on vehicles</a:t>
            </a:r>
          </a:p>
          <a:p>
            <a:pPr marL="800100" lvl="2" indent="-342900">
              <a:spcAft>
                <a:spcPts val="600"/>
              </a:spcAft>
              <a:buClr>
                <a:srgbClr val="007DB8"/>
              </a:buClr>
              <a:buFont typeface="Arial" panose="020B0604020202020204" pitchFamily="34" charset="0"/>
              <a:buChar char="•"/>
            </a:pPr>
            <a:r>
              <a:rPr lang="en-US" sz="2000" dirty="0">
                <a:latin typeface="Arial" panose="020B0604020202020204" pitchFamily="34" charset="0"/>
                <a:cs typeface="Arial" panose="020B0604020202020204" pitchFamily="34" charset="0"/>
              </a:rPr>
              <a:t>More efficient operations</a:t>
            </a:r>
          </a:p>
          <a:p>
            <a:pPr marL="342900" indent="-342900">
              <a:spcAft>
                <a:spcPts val="600"/>
              </a:spcAft>
              <a:buClr>
                <a:srgbClr val="007DB8"/>
              </a:buClr>
              <a:buFont typeface="Wingdings" panose="05000000000000000000" pitchFamily="2" charset="2"/>
              <a:buChar char="§"/>
            </a:pPr>
            <a:r>
              <a:rPr lang="en-US" sz="2000" dirty="0">
                <a:latin typeface="Arial" panose="020B0604020202020204" pitchFamily="34" charset="0"/>
                <a:cs typeface="Arial" panose="020B0604020202020204" pitchFamily="34" charset="0"/>
              </a:rPr>
              <a:t>This is a team effort — every minute counts!</a:t>
            </a:r>
          </a:p>
          <a:p>
            <a:pPr marL="342900" indent="-342900">
              <a:spcAft>
                <a:spcPts val="600"/>
              </a:spcAft>
              <a:buClr>
                <a:srgbClr val="007DB8"/>
              </a:buClr>
              <a:buFont typeface="Wingdings" panose="05000000000000000000" pitchFamily="2" charset="2"/>
              <a:buChar char="§"/>
            </a:pPr>
            <a:r>
              <a:rPr lang="en-US" sz="2000" dirty="0">
                <a:latin typeface="Arial" panose="020B0604020202020204" pitchFamily="34" charset="0"/>
                <a:cs typeface="Arial" panose="020B0604020202020204" pitchFamily="34" charset="0"/>
              </a:rPr>
              <a:t>Small changes make a big impact across the fleet.</a:t>
            </a:r>
          </a:p>
        </p:txBody>
      </p:sp>
      <p:pic>
        <p:nvPicPr>
          <p:cNvPr id="16" name="Picture 15">
            <a:extLst>
              <a:ext uri="{FF2B5EF4-FFF2-40B4-BE49-F238E27FC236}">
                <a16:creationId xmlns:a16="http://schemas.microsoft.com/office/drawing/2014/main" id="{0C20B389-5A12-35B0-BFD3-D48099084031}"/>
              </a:ext>
            </a:extLst>
          </p:cNvPr>
          <p:cNvPicPr>
            <a:picLocks noChangeAspect="1"/>
          </p:cNvPicPr>
          <p:nvPr/>
        </p:nvPicPr>
        <p:blipFill>
          <a:blip r:embed="rId3"/>
          <a:stretch>
            <a:fillRect/>
          </a:stretch>
        </p:blipFill>
        <p:spPr>
          <a:xfrm>
            <a:off x="5652697" y="1107145"/>
            <a:ext cx="2743200" cy="2743200"/>
          </a:xfrm>
          <a:prstGeom prst="rect">
            <a:avLst/>
          </a:prstGeom>
        </p:spPr>
      </p:pic>
      <p:sp>
        <p:nvSpPr>
          <p:cNvPr id="17" name="Rectangle: Rounded Corners 16">
            <a:extLst>
              <a:ext uri="{FF2B5EF4-FFF2-40B4-BE49-F238E27FC236}">
                <a16:creationId xmlns:a16="http://schemas.microsoft.com/office/drawing/2014/main" id="{84B79F86-C372-637A-161B-8D5317EBADA0}"/>
              </a:ext>
            </a:extLst>
          </p:cNvPr>
          <p:cNvSpPr/>
          <p:nvPr/>
        </p:nvSpPr>
        <p:spPr>
          <a:xfrm>
            <a:off x="425052" y="5028210"/>
            <a:ext cx="8293895" cy="991752"/>
          </a:xfrm>
          <a:prstGeom prst="roundRect">
            <a:avLst/>
          </a:prstGeom>
          <a:solidFill>
            <a:srgbClr val="007D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latin typeface="Arial" panose="020B0604020202020204" pitchFamily="34" charset="0"/>
                <a:cs typeface="Arial" panose="020B0604020202020204" pitchFamily="34" charset="0"/>
              </a:rPr>
              <a:t>Turn off the engine if you’re going to be parked for</a:t>
            </a:r>
          </a:p>
          <a:p>
            <a:pPr algn="ctr"/>
            <a:r>
              <a:rPr lang="en-US" sz="2400" b="1">
                <a:latin typeface="Arial" panose="020B0604020202020204" pitchFamily="34" charset="0"/>
                <a:cs typeface="Arial" panose="020B0604020202020204" pitchFamily="34" charset="0"/>
              </a:rPr>
              <a:t>more than 3 minutes.</a:t>
            </a:r>
            <a:endParaRPr lang="en-US" sz="2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002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068A5-3381-3C56-942B-783B1ED0E479}"/>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CB19AB93-6A0E-D6CC-A3DE-665941A419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9219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4A062-1007-8AD9-3BE0-9B8B891D5A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1805F0-B87D-E5A2-2064-1B9B93F4F93D}"/>
              </a:ext>
            </a:extLst>
          </p:cNvPr>
          <p:cNvSpPr>
            <a:spLocks noGrp="1"/>
          </p:cNvSpPr>
          <p:nvPr>
            <p:ph type="ctrTitle"/>
          </p:nvPr>
        </p:nvSpPr>
        <p:spPr/>
        <p:txBody>
          <a:bodyPr/>
          <a:lstStyle/>
          <a:p>
            <a:r>
              <a:rPr lang="en-US">
                <a:solidFill>
                  <a:srgbClr val="007CB9"/>
                </a:solidFill>
              </a:rPr>
              <a:t>Storage Center Workers</a:t>
            </a:r>
          </a:p>
        </p:txBody>
      </p:sp>
      <p:sp>
        <p:nvSpPr>
          <p:cNvPr id="3" name="Subtitle 2">
            <a:extLst>
              <a:ext uri="{FF2B5EF4-FFF2-40B4-BE49-F238E27FC236}">
                <a16:creationId xmlns:a16="http://schemas.microsoft.com/office/drawing/2014/main" id="{27A4CB51-E2A3-BD73-D567-F8860AFA2D6D}"/>
              </a:ext>
            </a:extLst>
          </p:cNvPr>
          <p:cNvSpPr>
            <a:spLocks noGrp="1"/>
          </p:cNvSpPr>
          <p:nvPr>
            <p:ph type="subTitle" idx="1"/>
          </p:nvPr>
        </p:nvSpPr>
        <p:spPr/>
        <p:txBody>
          <a:bodyPr/>
          <a:lstStyle/>
          <a:p>
            <a:r>
              <a:rPr lang="en-US" dirty="0"/>
              <a:t>June 2026</a:t>
            </a:r>
          </a:p>
        </p:txBody>
      </p:sp>
    </p:spTree>
    <p:extLst>
      <p:ext uri="{BB962C8B-B14F-4D97-AF65-F5344CB8AC3E}">
        <p14:creationId xmlns:p14="http://schemas.microsoft.com/office/powerpoint/2010/main" val="6614795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84B3B-6350-9574-F9FD-FE678EEE6651}"/>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B38F1D30-0F1F-509C-B432-434741BAB73B}"/>
              </a:ext>
            </a:extLst>
          </p:cNvPr>
          <p:cNvSpPr/>
          <p:nvPr/>
        </p:nvSpPr>
        <p:spPr>
          <a:xfrm>
            <a:off x="375797" y="118080"/>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07E4CCFE-5B10-9001-FE6E-100213002D2C}"/>
              </a:ext>
            </a:extLst>
          </p:cNvPr>
          <p:cNvSpPr/>
          <p:nvPr/>
        </p:nvSpPr>
        <p:spPr>
          <a:xfrm>
            <a:off x="375800"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214935D8-0FE8-DE77-2769-E7F368B9E4CA}"/>
              </a:ext>
            </a:extLst>
          </p:cNvPr>
          <p:cNvSpPr/>
          <p:nvPr/>
        </p:nvSpPr>
        <p:spPr>
          <a:xfrm rot="18909062">
            <a:off x="704230" y="631934"/>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0E4BBBC5-2D67-7E28-9C4A-14F5654AE5FD}"/>
              </a:ext>
            </a:extLst>
          </p:cNvPr>
          <p:cNvSpPr/>
          <p:nvPr/>
        </p:nvSpPr>
        <p:spPr>
          <a:xfrm>
            <a:off x="375800" y="111238"/>
            <a:ext cx="8392403" cy="49859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0CF6CE0D-DCDE-CCF4-50B4-F5B7114600CA}"/>
              </a:ext>
            </a:extLst>
          </p:cNvPr>
          <p:cNvSpPr txBox="1"/>
          <p:nvPr/>
        </p:nvSpPr>
        <p:spPr>
          <a:xfrm>
            <a:off x="512600" y="173261"/>
            <a:ext cx="6792768" cy="400110"/>
          </a:xfrm>
          <a:prstGeom prst="rect">
            <a:avLst/>
          </a:prstGeom>
          <a:noFill/>
        </p:spPr>
        <p:txBody>
          <a:bodyPr wrap="square" lIns="91440" tIns="45720" rIns="91440" bIns="45720" rtlCol="0" anchor="t">
            <a:spAutoFit/>
          </a:bodyPr>
          <a:lstStyle/>
          <a:p>
            <a:r>
              <a:rPr lang="en-US" sz="2000" b="1" dirty="0">
                <a:solidFill>
                  <a:schemeClr val="bg1"/>
                </a:solidFill>
                <a:latin typeface="Arial"/>
                <a:cs typeface="Arial"/>
              </a:rPr>
              <a:t>New Container Repair Reimbursement Forms</a:t>
            </a:r>
            <a:endParaRPr lang="en-US" sz="2000" b="1" dirty="0">
              <a:solidFill>
                <a:schemeClr val="bg1"/>
              </a:solidFill>
              <a:latin typeface="Arial" panose="020B0604020202020204" pitchFamily="34" charset="0"/>
              <a:cs typeface="Arial" panose="020B0604020202020204" pitchFamily="34" charset="0"/>
            </a:endParaRPr>
          </a:p>
        </p:txBody>
      </p:sp>
      <p:pic>
        <p:nvPicPr>
          <p:cNvPr id="47" name="Picture 46" descr="A picture containing text, clipart&#10;&#10;Description automatically generated">
            <a:extLst>
              <a:ext uri="{FF2B5EF4-FFF2-40B4-BE49-F238E27FC236}">
                <a16:creationId xmlns:a16="http://schemas.microsoft.com/office/drawing/2014/main" id="{08C8240A-62CF-A1DE-8EEA-2283C2F2F611}"/>
              </a:ext>
            </a:extLst>
          </p:cNvPr>
          <p:cNvPicPr>
            <a:picLocks noChangeAspect="1"/>
          </p:cNvPicPr>
          <p:nvPr/>
        </p:nvPicPr>
        <p:blipFill>
          <a:blip r:embed="rId2"/>
          <a:stretch>
            <a:fillRect/>
          </a:stretch>
        </p:blipFill>
        <p:spPr>
          <a:xfrm>
            <a:off x="7780391" y="314116"/>
            <a:ext cx="885392" cy="197632"/>
          </a:xfrm>
          <a:prstGeom prst="rect">
            <a:avLst/>
          </a:prstGeom>
        </p:spPr>
      </p:pic>
      <p:sp>
        <p:nvSpPr>
          <p:cNvPr id="2" name="TextBox 1">
            <a:extLst>
              <a:ext uri="{FF2B5EF4-FFF2-40B4-BE49-F238E27FC236}">
                <a16:creationId xmlns:a16="http://schemas.microsoft.com/office/drawing/2014/main" id="{267CD59B-A1F1-A093-2327-E56CB6987616}"/>
              </a:ext>
            </a:extLst>
          </p:cNvPr>
          <p:cNvSpPr txBox="1"/>
          <p:nvPr/>
        </p:nvSpPr>
        <p:spPr>
          <a:xfrm>
            <a:off x="635027" y="918930"/>
            <a:ext cx="7873941" cy="2554545"/>
          </a:xfrm>
          <a:prstGeom prst="rect">
            <a:avLst/>
          </a:prstGeom>
          <a:noFill/>
          <a:ln>
            <a:solidFill>
              <a:srgbClr val="007DB8"/>
            </a:solidFill>
          </a:ln>
        </p:spPr>
        <p:txBody>
          <a:bodyPr wrap="square" lIns="91440" tIns="45720" rIns="91440" bIns="45720" anchor="t">
            <a:spAutoFit/>
          </a:bodyPr>
          <a:lstStyle/>
          <a:p>
            <a:r>
              <a:rPr lang="en-US" sz="2000" dirty="0">
                <a:latin typeface="Arial" panose="020B0604020202020204" pitchFamily="34" charset="0"/>
                <a:cs typeface="Arial" panose="020B0604020202020204" pitchFamily="34" charset="0"/>
              </a:rPr>
              <a:t>Container Repair Reimbursement Forms are now available on the Corp Ops </a:t>
            </a:r>
            <a:r>
              <a:rPr lang="en-US" sz="2000">
                <a:latin typeface="Arial" panose="020B0604020202020204" pitchFamily="34" charset="0"/>
                <a:cs typeface="Arial" panose="020B0604020202020204" pitchFamily="34" charset="0"/>
              </a:rPr>
              <a:t>intranet</a:t>
            </a:r>
            <a:r>
              <a:rPr lang="en-US" sz="2000" dirty="0">
                <a:latin typeface="Arial" panose="020B0604020202020204" pitchFamily="34" charset="0"/>
                <a:cs typeface="Arial" panose="020B0604020202020204" pitchFamily="34" charset="0"/>
              </a:rPr>
              <a:t>.</a:t>
            </a:r>
          </a:p>
          <a:p>
            <a:endParaRPr lang="en-US" sz="2000" dirty="0">
              <a:solidFill>
                <a:schemeClr val="tx1">
                  <a:lumMod val="75000"/>
                  <a:lumOff val="25000"/>
                </a:schemeClr>
              </a:solidFill>
              <a:latin typeface="Arial" panose="020B0604020202020204" pitchFamily="34" charset="0"/>
              <a:cs typeface="Arial" panose="020B0604020202020204" pitchFamily="34" charset="0"/>
            </a:endParaRPr>
          </a:p>
          <a:p>
            <a:r>
              <a:rPr lang="en-US" sz="2000" dirty="0">
                <a:solidFill>
                  <a:schemeClr val="tx1">
                    <a:lumMod val="75000"/>
                    <a:lumOff val="25000"/>
                  </a:schemeClr>
                </a:solidFill>
                <a:latin typeface="Arial" panose="020B0604020202020204" pitchFamily="34" charset="0"/>
                <a:cs typeface="Arial" panose="020B0604020202020204" pitchFamily="34" charset="0"/>
              </a:rPr>
              <a:t>Effective immediately, </a:t>
            </a:r>
            <a:r>
              <a:rPr lang="en-US" sz="2000" b="1" dirty="0">
                <a:solidFill>
                  <a:schemeClr val="tx1">
                    <a:lumMod val="75000"/>
                    <a:lumOff val="25000"/>
                  </a:schemeClr>
                </a:solidFill>
                <a:latin typeface="Arial" panose="020B0604020202020204" pitchFamily="34" charset="0"/>
                <a:cs typeface="Arial" panose="020B0604020202020204" pitchFamily="34" charset="0"/>
              </a:rPr>
              <a:t>discontinue the use of previous forms</a:t>
            </a:r>
            <a:r>
              <a:rPr lang="en-US" sz="2000" dirty="0">
                <a:solidFill>
                  <a:schemeClr val="tx1">
                    <a:lumMod val="75000"/>
                    <a:lumOff val="25000"/>
                  </a:schemeClr>
                </a:solidFill>
                <a:latin typeface="Arial" panose="020B0604020202020204" pitchFamily="34" charset="0"/>
                <a:cs typeface="Arial" panose="020B0604020202020204" pitchFamily="34" charset="0"/>
              </a:rPr>
              <a:t>.</a:t>
            </a:r>
          </a:p>
          <a:p>
            <a:endParaRPr lang="en-US" sz="2000" dirty="0">
              <a:solidFill>
                <a:schemeClr val="tx1">
                  <a:lumMod val="75000"/>
                  <a:lumOff val="25000"/>
                </a:schemeClr>
              </a:solidFill>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To access the forms, hover over the “Container Repair Reimbursement Forms” tab shown below and select the appropriate form type.</a:t>
            </a:r>
          </a:p>
        </p:txBody>
      </p:sp>
      <p:pic>
        <p:nvPicPr>
          <p:cNvPr id="4" name="Picture 3">
            <a:extLst>
              <a:ext uri="{FF2B5EF4-FFF2-40B4-BE49-F238E27FC236}">
                <a16:creationId xmlns:a16="http://schemas.microsoft.com/office/drawing/2014/main" id="{99A1C212-B59E-0138-5CC9-0A237BDAEFE2}"/>
              </a:ext>
            </a:extLst>
          </p:cNvPr>
          <p:cNvPicPr>
            <a:picLocks noChangeAspect="1"/>
          </p:cNvPicPr>
          <p:nvPr/>
        </p:nvPicPr>
        <p:blipFill>
          <a:blip r:embed="rId3"/>
          <a:stretch>
            <a:fillRect/>
          </a:stretch>
        </p:blipFill>
        <p:spPr>
          <a:xfrm>
            <a:off x="660459" y="3948901"/>
            <a:ext cx="4892616" cy="2484533"/>
          </a:xfrm>
          <a:prstGeom prst="rect">
            <a:avLst/>
          </a:prstGeom>
          <a:ln>
            <a:solidFill>
              <a:srgbClr val="007DB8"/>
            </a:solidFill>
          </a:ln>
        </p:spPr>
      </p:pic>
      <p:sp>
        <p:nvSpPr>
          <p:cNvPr id="8" name="Rectangle 7">
            <a:extLst>
              <a:ext uri="{FF2B5EF4-FFF2-40B4-BE49-F238E27FC236}">
                <a16:creationId xmlns:a16="http://schemas.microsoft.com/office/drawing/2014/main" id="{53784F8C-23D1-4EA1-1604-0BEFBFE85FC2}"/>
              </a:ext>
            </a:extLst>
          </p:cNvPr>
          <p:cNvSpPr/>
          <p:nvPr/>
        </p:nvSpPr>
        <p:spPr>
          <a:xfrm>
            <a:off x="5905500" y="3948901"/>
            <a:ext cx="2603468" cy="2484533"/>
          </a:xfrm>
          <a:prstGeom prst="rect">
            <a:avLst/>
          </a:prstGeom>
          <a:solidFill>
            <a:srgbClr val="D4E9E6"/>
          </a:solidFill>
          <a:ln>
            <a:solidFill>
              <a:srgbClr val="007DB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panose="020B0604020202020204" pitchFamily="34" charset="0"/>
                <a:cs typeface="Arial" panose="020B0604020202020204" pitchFamily="34" charset="0"/>
              </a:rPr>
              <a:t>As a reminder, please </a:t>
            </a:r>
            <a:r>
              <a:rPr lang="en-US" sz="1600" b="1" dirty="0">
                <a:solidFill>
                  <a:schemeClr val="tx1"/>
                </a:solidFill>
                <a:latin typeface="Arial" panose="020B0604020202020204" pitchFamily="34" charset="0"/>
                <a:cs typeface="Arial" panose="020B0604020202020204" pitchFamily="34" charset="0"/>
              </a:rPr>
              <a:t>do not save and reuse local copies of these forms</a:t>
            </a:r>
            <a:r>
              <a:rPr lang="en-US" sz="1600" dirty="0">
                <a:solidFill>
                  <a:schemeClr val="tx1"/>
                </a:solidFill>
                <a:latin typeface="Arial" panose="020B0604020202020204" pitchFamily="34" charset="0"/>
                <a:cs typeface="Arial" panose="020B0604020202020204" pitchFamily="34" charset="0"/>
              </a:rPr>
              <a:t>. Instead, download the forms directly from the </a:t>
            </a:r>
            <a:r>
              <a:rPr lang="en-US" sz="1600">
                <a:solidFill>
                  <a:schemeClr val="tx1"/>
                </a:solidFill>
                <a:latin typeface="Arial" panose="020B0604020202020204" pitchFamily="34" charset="0"/>
                <a:cs typeface="Arial" panose="020B0604020202020204" pitchFamily="34" charset="0"/>
              </a:rPr>
              <a:t>intranet </a:t>
            </a:r>
            <a:r>
              <a:rPr lang="en-US" sz="1600" dirty="0">
                <a:solidFill>
                  <a:schemeClr val="tx1"/>
                </a:solidFill>
                <a:latin typeface="Arial" panose="020B0604020202020204" pitchFamily="34" charset="0"/>
                <a:cs typeface="Arial" panose="020B0604020202020204" pitchFamily="34" charset="0"/>
              </a:rPr>
              <a:t>to ensure you are using the most current version.</a:t>
            </a:r>
          </a:p>
        </p:txBody>
      </p:sp>
    </p:spTree>
    <p:extLst>
      <p:ext uri="{BB962C8B-B14F-4D97-AF65-F5344CB8AC3E}">
        <p14:creationId xmlns:p14="http://schemas.microsoft.com/office/powerpoint/2010/main" val="34092057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ODS">
  <a:themeElements>
    <a:clrScheme name="PODS 09_21_2021">
      <a:dk1>
        <a:srgbClr val="3C3C3C"/>
      </a:dk1>
      <a:lt1>
        <a:srgbClr val="FFFFFF"/>
      </a:lt1>
      <a:dk2>
        <a:srgbClr val="083444"/>
      </a:dk2>
      <a:lt2>
        <a:srgbClr val="D3E9E6"/>
      </a:lt2>
      <a:accent1>
        <a:srgbClr val="0080BB"/>
      </a:accent1>
      <a:accent2>
        <a:srgbClr val="CE202F"/>
      </a:accent2>
      <a:accent3>
        <a:srgbClr val="ED7D30"/>
      </a:accent3>
      <a:accent4>
        <a:srgbClr val="70AD47"/>
      </a:accent4>
      <a:accent5>
        <a:srgbClr val="FFC000"/>
      </a:accent5>
      <a:accent6>
        <a:srgbClr val="8A03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DS" id="{D0FACB68-591E-EF4C-BE81-60884C617A55}" vid="{64AAA5A8-D655-6648-91FA-8C54157EE2F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A179BFA7154744CA6591099AF888301" ma:contentTypeVersion="17" ma:contentTypeDescription="Create a new document." ma:contentTypeScope="" ma:versionID="ab42cba6392b35d17b64f9a89ccf088e">
  <xsd:schema xmlns:xsd="http://www.w3.org/2001/XMLSchema" xmlns:xs="http://www.w3.org/2001/XMLSchema" xmlns:p="http://schemas.microsoft.com/office/2006/metadata/properties" xmlns:ns3="f0084ec9-6eed-4194-8cc2-8e4a628da7c0" xmlns:ns4="117817fc-c12c-452f-829e-653ecf030796" targetNamespace="http://schemas.microsoft.com/office/2006/metadata/properties" ma:root="true" ma:fieldsID="118650170db565aa3485f683874da283" ns3:_="" ns4:_="">
    <xsd:import namespace="f0084ec9-6eed-4194-8cc2-8e4a628da7c0"/>
    <xsd:import namespace="117817fc-c12c-452f-829e-653ecf030796"/>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OCR" minOccurs="0"/>
                <xsd:element ref="ns3:_activity" minOccurs="0"/>
                <xsd:element ref="ns3:MediaServiceDateTaken" minOccurs="0"/>
                <xsd:element ref="ns3:MediaLengthInSeconds" minOccurs="0"/>
                <xsd:element ref="ns3:MediaServiceObjectDetectorVersions" minOccurs="0"/>
                <xsd:element ref="ns3:MediaServiceSystemTags" minOccurs="0"/>
                <xsd:element ref="ns3:MediaServiceLocation"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084ec9-6eed-4194-8cc2-8e4a628da7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_activity" ma:index="17" nillable="true" ma:displayName="_activity" ma:hidden="true" ma:internalName="_activity">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7817fc-c12c-452f-829e-653ecf03079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f0084ec9-6eed-4194-8cc2-8e4a628da7c0" xsi:nil="true"/>
  </documentManagement>
</p:properties>
</file>

<file path=customXml/itemProps1.xml><?xml version="1.0" encoding="utf-8"?>
<ds:datastoreItem xmlns:ds="http://schemas.openxmlformats.org/officeDocument/2006/customXml" ds:itemID="{B39F45A1-E9A6-41A5-A1A4-CDDB4DEDFB8D}">
  <ds:schemaRefs>
    <ds:schemaRef ds:uri="http://schemas.microsoft.com/sharepoint/v3/contenttype/forms"/>
  </ds:schemaRefs>
</ds:datastoreItem>
</file>

<file path=customXml/itemProps2.xml><?xml version="1.0" encoding="utf-8"?>
<ds:datastoreItem xmlns:ds="http://schemas.openxmlformats.org/officeDocument/2006/customXml" ds:itemID="{90DAE7E6-DA0D-471F-87CF-4BD3B853EE91}">
  <ds:schemaRefs>
    <ds:schemaRef ds:uri="117817fc-c12c-452f-829e-653ecf030796"/>
    <ds:schemaRef ds:uri="f0084ec9-6eed-4194-8cc2-8e4a628da7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97CFA59-F238-45E8-B97C-65320B7DABAB}">
  <ds:schemaRefs>
    <ds:schemaRef ds:uri="f0084ec9-6eed-4194-8cc2-8e4a628da7c0"/>
    <ds:schemaRef ds:uri="http://www.w3.org/XML/1998/namespace"/>
    <ds:schemaRef ds:uri="http://purl.org/dc/dcmitype/"/>
    <ds:schemaRef ds:uri="http://purl.org/dc/elements/1.1/"/>
    <ds:schemaRef ds:uri="http://purl.org/dc/terms/"/>
    <ds:schemaRef ds:uri="117817fc-c12c-452f-829e-653ecf030796"/>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8803</TotalTime>
  <Words>1840</Words>
  <Application>Microsoft Office PowerPoint</Application>
  <PresentationFormat>On-screen Show (4:3)</PresentationFormat>
  <Paragraphs>260</Paragraphs>
  <Slides>19</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Arial</vt:lpstr>
      <vt:lpstr>Calibri</vt:lpstr>
      <vt:lpstr>Calibri Light</vt:lpstr>
      <vt:lpstr>Caveat</vt:lpstr>
      <vt:lpstr>Courier New</vt:lpstr>
      <vt:lpstr>STIXGeneral-Regular</vt:lpstr>
      <vt:lpstr>Wingdings</vt:lpstr>
      <vt:lpstr>Office Theme</vt:lpstr>
      <vt:lpstr>PODS</vt:lpstr>
      <vt:lpstr>June Huddle</vt:lpstr>
      <vt:lpstr>All Associates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Drivers</vt:lpstr>
      <vt:lpstr>PowerPoint Presentation</vt:lpstr>
      <vt:lpstr>PowerPoint Presentation</vt:lpstr>
      <vt:lpstr>PowerPoint Presentation</vt:lpstr>
      <vt:lpstr>PowerPoint Presentation</vt:lpstr>
      <vt:lpstr>PowerPoint Presentation</vt:lpstr>
      <vt:lpstr>Storage Center Workers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Parking Lot</dc:title>
  <dc:creator>Robin McGowan</dc:creator>
  <cp:lastModifiedBy>Taylor Jenkins</cp:lastModifiedBy>
  <cp:revision>4</cp:revision>
  <cp:lastPrinted>2024-12-02T14:47:09Z</cp:lastPrinted>
  <dcterms:created xsi:type="dcterms:W3CDTF">2022-10-19T14:39:50Z</dcterms:created>
  <dcterms:modified xsi:type="dcterms:W3CDTF">2026-06-04T20:05:50Z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0x010100DA179BFA7154744CA6591099AF888301</vt:lpwstr>
  </property>
</Properties>
</file>