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tags/tag2.xml" ContentType="application/vnd.openxmlformats-officedocument.presentationml.tags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5.xml" ContentType="application/vnd.openxmlformats-officedocument.theme+xml"/>
  <Override PartName="/ppt/tags/tag3.xml" ContentType="application/vnd.openxmlformats-officedocument.presentationml.tags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5870" r:id="rId4"/>
    <p:sldMasterId id="2147484088" r:id="rId5"/>
    <p:sldMasterId id="2147483910" r:id="rId6"/>
    <p:sldMasterId id="2147483660" r:id="rId7"/>
    <p:sldMasterId id="2147483782" r:id="rId8"/>
  </p:sldMasterIdLst>
  <p:notesMasterIdLst>
    <p:notesMasterId r:id="rId21"/>
  </p:notesMasterIdLst>
  <p:sldIdLst>
    <p:sldId id="256" r:id="rId9"/>
    <p:sldId id="2147481126" r:id="rId10"/>
    <p:sldId id="2147481201" r:id="rId11"/>
    <p:sldId id="2147481139" r:id="rId12"/>
    <p:sldId id="2147481233" r:id="rId13"/>
    <p:sldId id="2147481237" r:id="rId14"/>
    <p:sldId id="2147481236" r:id="rId15"/>
    <p:sldId id="2147481234" r:id="rId16"/>
    <p:sldId id="2147481235" r:id="rId17"/>
    <p:sldId id="2147481238" r:id="rId18"/>
    <p:sldId id="2147481133" r:id="rId19"/>
    <p:sldId id="2147481239" r:id="rId20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7EEBB40-DC25-F41C-B0E8-CF9CB18EF66F}" name="Matthew Koczanski" initials="MK" userId="S::mpkoczanski@pods.com::4ad598b8-6990-4e54-a6f9-b9f65046928c" providerId="AD"/>
  <p188:author id="{487D2B4D-D7F9-44EC-C7CC-A5AD21AFC0F2}" name="Christina Calhoun" initials="CC" userId="S::CCalhoun@pods.com::6db17166-9e35-4218-af07-c7b7f21ca022" providerId="AD"/>
  <p188:author id="{F8177E52-0D71-717B-3F74-F6E8AE5E7CAC}" name="Michael Coleman" initials="MC" userId="S::MColeman@pods.com::f7071adc-5227-4ecd-a142-0a2d6902f4ff" providerId="AD"/>
  <p188:author id="{9BABCCBB-73FA-F7F3-CB3F-71664CBA61F4}" name="Michael Coleman" initials="MC" userId="S::mcoleman@pods.com::f7071adc-5227-4ecd-a142-0a2d6902f4f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DB8"/>
    <a:srgbClr val="083544"/>
    <a:srgbClr val="CE202F"/>
    <a:srgbClr val="989A9B"/>
    <a:srgbClr val="E6E6E6"/>
    <a:srgbClr val="EBEB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75" autoAdjust="0"/>
    <p:restoredTop sz="93970" autoAdjust="0"/>
  </p:normalViewPr>
  <p:slideViewPr>
    <p:cSldViewPr>
      <p:cViewPr varScale="1">
        <p:scale>
          <a:sx n="84" d="100"/>
          <a:sy n="84" d="100"/>
        </p:scale>
        <p:origin x="102" y="9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viewProps" Target="view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presProps" Target="presProps.xml"/><Relationship Id="rId27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arles Villemaire" userId="b9579374-902a-4657-8066-3a2894259c24" providerId="ADAL" clId="{B16663D9-12BC-4FF3-8126-E74A82D27CEB}"/>
    <pc:docChg chg="custSel modSld">
      <pc:chgData name="Charles Villemaire" userId="b9579374-902a-4657-8066-3a2894259c24" providerId="ADAL" clId="{B16663D9-12BC-4FF3-8126-E74A82D27CEB}" dt="2026-05-22T12:13:47.557" v="57" actId="20577"/>
      <pc:docMkLst>
        <pc:docMk/>
      </pc:docMkLst>
      <pc:sldChg chg="modSp mod">
        <pc:chgData name="Charles Villemaire" userId="b9579374-902a-4657-8066-3a2894259c24" providerId="ADAL" clId="{B16663D9-12BC-4FF3-8126-E74A82D27CEB}" dt="2026-05-22T12:13:47.557" v="57" actId="20577"/>
        <pc:sldMkLst>
          <pc:docMk/>
          <pc:sldMk cId="3903927441" sldId="256"/>
        </pc:sldMkLst>
        <pc:spChg chg="mod">
          <ac:chgData name="Charles Villemaire" userId="b9579374-902a-4657-8066-3a2894259c24" providerId="ADAL" clId="{B16663D9-12BC-4FF3-8126-E74A82D27CEB}" dt="2026-05-22T12:13:47.557" v="57" actId="20577"/>
          <ac:spMkLst>
            <pc:docMk/>
            <pc:sldMk cId="3903927441" sldId="256"/>
            <ac:spMk id="2" creationId="{C5E405FB-31C7-963C-F3FE-1EC8D5DC8CF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3D8FA58-1A78-46D5-B55D-F231BA03159A}" type="datetimeFigureOut">
              <a:rPr lang="en-US" smtClean="0"/>
              <a:t>5/22/2026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4E7DF6A-FB8F-49C6-9B47-67F1FC78A1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15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738719-A278-465C-A786-7BD88E82498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7492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 live on Whip Around and discuss procedure for adding Service Tasks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E7DF6A-FB8F-49C6-9B47-67F1FC78A14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9824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best way to get up to speed using Whip Around is to use Whip Around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E7DF6A-FB8F-49C6-9B47-67F1FC78A14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9726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F6B47-8709-3431-396A-5DE2BAF367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8ADA47F-B014-876D-8FE1-A92ADED7C6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4D1783-B6AC-ABB4-2388-A530352C12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FCD9CD-060D-A835-D4FD-5F5C3E0DA8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E7DF6A-FB8F-49C6-9B47-67F1FC78A14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2558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F6B47-8709-3431-396A-5DE2BAF367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8ADA47F-B014-876D-8FE1-A92ADED7C6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4D1783-B6AC-ABB4-2388-A530352C12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FCD9CD-060D-A835-D4FD-5F5C3E0DA8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E7DF6A-FB8F-49C6-9B47-67F1FC78A14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2558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8D73CD-A3D7-052E-E159-D54603A8F3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B675199-9569-0A33-D100-4F0CE547BA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0B6344-A690-B72B-AC80-E755B46B56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F05319-5184-44BE-68C8-CF89CBA7C2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E7DF6A-FB8F-49C6-9B47-67F1FC78A14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2248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66882E-4C81-581A-ED06-EE13B0D0EA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7643F3-AEF6-1036-20C9-D8E6DE380D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A14CB4-E7A5-53E5-548F-C527D34BB3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40463C-22BC-302B-66C4-F5B2B69666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E7DF6A-FB8F-49C6-9B47-67F1FC78A14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2068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EF9275-D392-1D45-F471-C47310E054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A4FC69-3CD5-E6E2-52D4-05D98B7BEC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4954870-A591-4D0C-E4E2-42A89F6001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2CFCC0-65E3-F2F3-2798-0A58625983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C0D6F1-8610-E540-9BA8-F2A2092C60A7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1199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49084A-BAD9-808D-F29A-7ACC94A7C5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7761846-2FC9-226F-9879-37587CEE7E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51EA36A-BBC6-6684-D539-5540B17CDA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2742D7-99D1-469D-3439-32F3EA706B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C0D6F1-8610-E540-9BA8-F2A2092C60A7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9247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0A4153-2D51-D4FA-15AF-0B55984D32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FBC4C5-8060-E9AC-7233-BD814DD865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005D66E-D914-7D52-06B5-5270B146B4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71A19A-7DC1-4675-D077-7B8C181119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C0D6F1-8610-E540-9BA8-F2A2092C60A7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5111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headlin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D7D05A7A-952E-5F4E-A2FF-133CB4B30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6754" y="6152829"/>
            <a:ext cx="426621" cy="382479"/>
          </a:xfrm>
        </p:spPr>
        <p:txBody>
          <a:bodyPr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8D8CF9F-0268-4542-B66C-42FEA531C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36" y="365125"/>
            <a:ext cx="11434738" cy="480131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4174A7F-4FB0-B64A-AA6B-95457665F756}"/>
              </a:ext>
            </a:extLst>
          </p:cNvPr>
          <p:cNvCxnSpPr>
            <a:cxnSpLocks/>
          </p:cNvCxnSpPr>
          <p:nvPr/>
        </p:nvCxnSpPr>
        <p:spPr>
          <a:xfrm>
            <a:off x="1793875" y="6400800"/>
            <a:ext cx="949099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3E77CB88-ACE9-9143-B252-F4688FAEA0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98636" y="6244701"/>
            <a:ext cx="1254265" cy="279969"/>
          </a:xfrm>
          <a:prstGeom prst="rect">
            <a:avLst/>
          </a:prstGeom>
        </p:spPr>
      </p:pic>
      <p:sp>
        <p:nvSpPr>
          <p:cNvPr id="12" name="Pentagon 11">
            <a:extLst>
              <a:ext uri="{FF2B5EF4-FFF2-40B4-BE49-F238E27FC236}">
                <a16:creationId xmlns:a16="http://schemas.microsoft.com/office/drawing/2014/main" id="{8D68C64D-011F-7E44-BBCB-281C8EFF5B2E}"/>
              </a:ext>
            </a:extLst>
          </p:cNvPr>
          <p:cNvSpPr/>
          <p:nvPr userDrawn="1"/>
        </p:nvSpPr>
        <p:spPr>
          <a:xfrm>
            <a:off x="1" y="443063"/>
            <a:ext cx="358626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510561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headlin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D7D05A7A-952E-5F4E-A2FF-133CB4B30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6754" y="6152829"/>
            <a:ext cx="426621" cy="382479"/>
          </a:xfrm>
        </p:spPr>
        <p:txBody>
          <a:bodyPr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8D8CF9F-0268-4542-B66C-42FEA531C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36" y="365125"/>
            <a:ext cx="11434738" cy="480131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4174A7F-4FB0-B64A-AA6B-95457665F756}"/>
              </a:ext>
            </a:extLst>
          </p:cNvPr>
          <p:cNvCxnSpPr>
            <a:cxnSpLocks/>
          </p:cNvCxnSpPr>
          <p:nvPr/>
        </p:nvCxnSpPr>
        <p:spPr>
          <a:xfrm>
            <a:off x="1793875" y="6400800"/>
            <a:ext cx="949099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3E77CB88-ACE9-9143-B252-F4688FAEA0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98636" y="6244701"/>
            <a:ext cx="1254265" cy="279969"/>
          </a:xfrm>
          <a:prstGeom prst="rect">
            <a:avLst/>
          </a:prstGeom>
        </p:spPr>
      </p:pic>
      <p:sp>
        <p:nvSpPr>
          <p:cNvPr id="12" name="Pentagon 11">
            <a:extLst>
              <a:ext uri="{FF2B5EF4-FFF2-40B4-BE49-F238E27FC236}">
                <a16:creationId xmlns:a16="http://schemas.microsoft.com/office/drawing/2014/main" id="{8D68C64D-011F-7E44-BBCB-281C8EFF5B2E}"/>
              </a:ext>
            </a:extLst>
          </p:cNvPr>
          <p:cNvSpPr/>
          <p:nvPr userDrawn="1"/>
        </p:nvSpPr>
        <p:spPr>
          <a:xfrm>
            <a:off x="1" y="443063"/>
            <a:ext cx="358626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3210027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A0CB142-05C5-EF4F-B14A-3B786238F16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15000"/>
          </a:blip>
          <a:srcRect l="3751" t="18608" r="168" b="15536"/>
          <a:stretch/>
        </p:blipFill>
        <p:spPr>
          <a:xfrm>
            <a:off x="4743895" y="1"/>
            <a:ext cx="7448104" cy="425301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2909FAC-685F-4A45-9044-789792AD6EB2}"/>
              </a:ext>
            </a:extLst>
          </p:cNvPr>
          <p:cNvSpPr/>
          <p:nvPr userDrawn="1"/>
        </p:nvSpPr>
        <p:spPr>
          <a:xfrm>
            <a:off x="1" y="-1"/>
            <a:ext cx="11175999" cy="4253011"/>
          </a:xfrm>
          <a:prstGeom prst="rect">
            <a:avLst/>
          </a:prstGeom>
          <a:gradFill>
            <a:gsLst>
              <a:gs pos="48000">
                <a:schemeClr val="bg1"/>
              </a:gs>
              <a:gs pos="99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="1" i="0">
              <a:latin typeface="Arial" panose="020B0604020202020204" pitchFamily="34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D0A5205-946D-4A4D-84FD-24B92093C9D8}"/>
              </a:ext>
            </a:extLst>
          </p:cNvPr>
          <p:cNvCxnSpPr>
            <a:cxnSpLocks/>
          </p:cNvCxnSpPr>
          <p:nvPr userDrawn="1"/>
        </p:nvCxnSpPr>
        <p:spPr>
          <a:xfrm>
            <a:off x="8078852" y="4306824"/>
            <a:ext cx="411314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4447FB70-1A4B-A74D-8B65-DCBA0515E94E}"/>
              </a:ext>
            </a:extLst>
          </p:cNvPr>
          <p:cNvSpPr/>
          <p:nvPr userDrawn="1"/>
        </p:nvSpPr>
        <p:spPr>
          <a:xfrm>
            <a:off x="-1" y="1353313"/>
            <a:ext cx="8132064" cy="4718304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="1" i="0">
              <a:solidFill>
                <a:srgbClr val="E81F2C"/>
              </a:solidFill>
              <a:latin typeface="Arial" panose="020B0604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D60D05C-B4CC-7D4E-83E1-CFA5CE8E486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" y="2699092"/>
            <a:ext cx="8132062" cy="2228508"/>
          </a:xfrm>
        </p:spPr>
        <p:txBody>
          <a:bodyPr anchor="ctr">
            <a:noAutofit/>
          </a:bodyPr>
          <a:lstStyle>
            <a:lvl1pPr algn="ctr">
              <a:defRPr sz="60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Thank you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5357601-BDB8-FB43-A101-AB3DAEF3F07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8821971" y="4830682"/>
            <a:ext cx="2680123" cy="989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724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headlin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D7D05A7A-952E-5F4E-A2FF-133CB4B30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6754" y="6152829"/>
            <a:ext cx="426621" cy="382479"/>
          </a:xfrm>
        </p:spPr>
        <p:txBody>
          <a:bodyPr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8D8CF9F-0268-4542-B66C-42FEA531C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36" y="365125"/>
            <a:ext cx="11434738" cy="480131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4174A7F-4FB0-B64A-AA6B-95457665F756}"/>
              </a:ext>
            </a:extLst>
          </p:cNvPr>
          <p:cNvCxnSpPr>
            <a:cxnSpLocks/>
          </p:cNvCxnSpPr>
          <p:nvPr/>
        </p:nvCxnSpPr>
        <p:spPr>
          <a:xfrm>
            <a:off x="1793875" y="6400800"/>
            <a:ext cx="949099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3E77CB88-ACE9-9143-B252-F4688FAEA0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98636" y="6244701"/>
            <a:ext cx="1254265" cy="279969"/>
          </a:xfrm>
          <a:prstGeom prst="rect">
            <a:avLst/>
          </a:prstGeom>
        </p:spPr>
      </p:pic>
      <p:sp>
        <p:nvSpPr>
          <p:cNvPr id="12" name="Pentagon 11">
            <a:extLst>
              <a:ext uri="{FF2B5EF4-FFF2-40B4-BE49-F238E27FC236}">
                <a16:creationId xmlns:a16="http://schemas.microsoft.com/office/drawing/2014/main" id="{8D68C64D-011F-7E44-BBCB-281C8EFF5B2E}"/>
              </a:ext>
            </a:extLst>
          </p:cNvPr>
          <p:cNvSpPr/>
          <p:nvPr userDrawn="1"/>
        </p:nvSpPr>
        <p:spPr>
          <a:xfrm>
            <a:off x="1" y="443063"/>
            <a:ext cx="358626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321002752"/>
      </p:ext>
    </p:extLst>
  </p:cSld>
  <p:clrMapOvr>
    <a:masterClrMapping/>
  </p:clrMapOvr>
  <p:hf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Section 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593FF0C7-1FFA-B944-88E9-72234BF477A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5000"/>
          </a:blip>
          <a:srcRect l="4316" t="17411" r="14185" b="17411"/>
          <a:stretch/>
        </p:blipFill>
        <p:spPr>
          <a:xfrm>
            <a:off x="5874326" y="0"/>
            <a:ext cx="6317674" cy="420914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4488DE4-A594-154A-BC59-8EAFD61D3D80}"/>
              </a:ext>
            </a:extLst>
          </p:cNvPr>
          <p:cNvSpPr/>
          <p:nvPr/>
        </p:nvSpPr>
        <p:spPr>
          <a:xfrm>
            <a:off x="0" y="0"/>
            <a:ext cx="11226800" cy="4209144"/>
          </a:xfrm>
          <a:prstGeom prst="rect">
            <a:avLst/>
          </a:prstGeom>
          <a:gradFill>
            <a:gsLst>
              <a:gs pos="48000">
                <a:schemeClr val="bg1"/>
              </a:gs>
              <a:gs pos="99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0">
              <a:latin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66F5F4D-8198-AE4C-A823-35CE86F10DCA}"/>
              </a:ext>
            </a:extLst>
          </p:cNvPr>
          <p:cNvSpPr/>
          <p:nvPr/>
        </p:nvSpPr>
        <p:spPr>
          <a:xfrm>
            <a:off x="1" y="2481785"/>
            <a:ext cx="11226800" cy="345432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0">
              <a:latin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0E1A784-3496-814A-94BF-AEE759AFE63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8255" y="2481785"/>
            <a:ext cx="9659812" cy="3454320"/>
          </a:xfrm>
        </p:spPr>
        <p:txBody>
          <a:bodyPr anchor="ctr">
            <a:noAutofit/>
          </a:bodyPr>
          <a:lstStyle>
            <a:lvl1pPr algn="l">
              <a:defRPr sz="40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Section divider title goes here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167F93C-2469-C64E-B333-74535F291F9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08254" y="4777981"/>
            <a:ext cx="9659812" cy="400110"/>
          </a:xfrm>
        </p:spPr>
        <p:txBody>
          <a:bodyPr>
            <a:spAutoFit/>
          </a:bodyPr>
          <a:lstStyle>
            <a:lvl1pPr marL="0" indent="0" algn="l">
              <a:buNone/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Subtitle or presenter’s name goes here 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3FAB3A0-6F24-364D-A559-4D7B4DE01CC5}"/>
              </a:ext>
            </a:extLst>
          </p:cNvPr>
          <p:cNvCxnSpPr>
            <a:cxnSpLocks/>
          </p:cNvCxnSpPr>
          <p:nvPr/>
        </p:nvCxnSpPr>
        <p:spPr>
          <a:xfrm>
            <a:off x="0" y="2481785"/>
            <a:ext cx="5874326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7824ADB-559B-4247-BBDB-8CD24F9EE28F}"/>
              </a:ext>
            </a:extLst>
          </p:cNvPr>
          <p:cNvCxnSpPr>
            <a:cxnSpLocks/>
          </p:cNvCxnSpPr>
          <p:nvPr/>
        </p:nvCxnSpPr>
        <p:spPr>
          <a:xfrm>
            <a:off x="0" y="2381042"/>
            <a:ext cx="5874326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13817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 Container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93A034C-6F49-D140-8C8C-B8420152DA9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5000"/>
          </a:blip>
          <a:srcRect l="5325" t="8986" r="-7163" b="26417"/>
          <a:stretch/>
        </p:blipFill>
        <p:spPr>
          <a:xfrm>
            <a:off x="0" y="8701"/>
            <a:ext cx="7894356" cy="4171731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2A4AE1F-8174-B648-A515-0436464287FB}"/>
              </a:ext>
            </a:extLst>
          </p:cNvPr>
          <p:cNvCxnSpPr>
            <a:cxnSpLocks/>
          </p:cNvCxnSpPr>
          <p:nvPr/>
        </p:nvCxnSpPr>
        <p:spPr>
          <a:xfrm>
            <a:off x="0" y="4332224"/>
            <a:ext cx="411314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E7A7E6BF-4D67-9D46-92F5-57CBECBE0D63}"/>
              </a:ext>
            </a:extLst>
          </p:cNvPr>
          <p:cNvSpPr/>
          <p:nvPr/>
        </p:nvSpPr>
        <p:spPr>
          <a:xfrm rot="10800000">
            <a:off x="3738880" y="0"/>
            <a:ext cx="8453118" cy="4209144"/>
          </a:xfrm>
          <a:prstGeom prst="rect">
            <a:avLst/>
          </a:prstGeom>
          <a:gradFill>
            <a:gsLst>
              <a:gs pos="48000">
                <a:schemeClr val="bg1"/>
              </a:gs>
              <a:gs pos="99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0">
              <a:latin typeface="Arial" panose="020B06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386D2EC-DC88-C64E-B8D9-1A9C46C0DDA1}"/>
              </a:ext>
            </a:extLst>
          </p:cNvPr>
          <p:cNvSpPr/>
          <p:nvPr/>
        </p:nvSpPr>
        <p:spPr>
          <a:xfrm>
            <a:off x="4059935" y="1353312"/>
            <a:ext cx="8132064" cy="4718304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0">
              <a:latin typeface="Arial" panose="020B0604020202020204" pitchFamily="34" charset="0"/>
            </a:endParaRPr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6318FBEA-DFD5-BF48-A457-65D020B5E75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467067" y="4816654"/>
            <a:ext cx="7117627" cy="400110"/>
          </a:xfrm>
        </p:spPr>
        <p:txBody>
          <a:bodyPr>
            <a:spAutoFit/>
          </a:bodyPr>
          <a:lstStyle>
            <a:lvl1pPr marL="0" indent="0" algn="l">
              <a:buNone/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Subtitle or presenter’s name goes here </a:t>
            </a:r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D4EE712D-5C19-6347-94BA-F6C350FBC9C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67067" y="2013292"/>
            <a:ext cx="7117627" cy="2228508"/>
          </a:xfrm>
        </p:spPr>
        <p:txBody>
          <a:bodyPr anchor="ctr">
            <a:noAutofit/>
          </a:bodyPr>
          <a:lstStyle>
            <a:lvl1pPr algn="l">
              <a:defRPr sz="40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</a:t>
            </a:r>
            <a:br>
              <a:rPr lang="en-US"/>
            </a:br>
            <a:r>
              <a:rPr lang="en-US"/>
              <a:t>goes here</a:t>
            </a:r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76913F57-11A7-4D46-9AD0-E5D3529EDB23}"/>
              </a:ext>
            </a:extLst>
          </p:cNvPr>
          <p:cNvSpPr txBox="1">
            <a:spLocks/>
          </p:cNvSpPr>
          <p:nvPr/>
        </p:nvSpPr>
        <p:spPr>
          <a:xfrm>
            <a:off x="8993894" y="558111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Sharp Sans" pitchFamily="2" charset="77"/>
                <a:ea typeface="Sharp Sans" pitchFamily="2" charset="77"/>
                <a:cs typeface="Sharp Sans" pitchFamily="2" charset="77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D128FDEE-FB7F-C64B-ADA7-09DC86BF5A83}" type="datetime1">
              <a:rPr lang="en-US" b="1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5/22/2026</a:t>
            </a:fld>
            <a:endParaRPr lang="en-US" b="1" i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D91D5E5-EF0B-8D4E-920E-BF65E63C6A4C}"/>
              </a:ext>
            </a:extLst>
          </p:cNvPr>
          <p:cNvSpPr txBox="1"/>
          <p:nvPr/>
        </p:nvSpPr>
        <p:spPr>
          <a:xfrm>
            <a:off x="7541014" y="6346944"/>
            <a:ext cx="404368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b="1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Confidential and proprietary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9669EB1C-9450-704C-91D5-9A5EC840CDF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482844" y="5497513"/>
            <a:ext cx="2101850" cy="325437"/>
          </a:xfrm>
        </p:spPr>
        <p:txBody>
          <a:bodyPr/>
          <a:lstStyle>
            <a:lvl1pPr marL="0" indent="0" algn="r">
              <a:buFontTx/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Date goes here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BC5D95D-ED41-624A-B8BA-AAEC37ABE1C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64868" y="4830681"/>
            <a:ext cx="2680123" cy="989381"/>
          </a:xfrm>
          <a:prstGeom prst="rect">
            <a:avLst/>
          </a:prstGeom>
        </p:spPr>
      </p:pic>
      <p:pic>
        <p:nvPicPr>
          <p:cNvPr id="2" name="Picture 1" descr="A picture containing text, clock&#10;&#10;Description automatically generated">
            <a:extLst>
              <a:ext uri="{FF2B5EF4-FFF2-40B4-BE49-F238E27FC236}">
                <a16:creationId xmlns:a16="http://schemas.microsoft.com/office/drawing/2014/main" id="{19C52668-21DC-47FE-4253-D3CAC34C9D6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4868" y="6318518"/>
            <a:ext cx="2369594" cy="36512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BCA71C3-FBF2-2CB0-362C-6B8FEE0298F2}"/>
              </a:ext>
            </a:extLst>
          </p:cNvPr>
          <p:cNvSpPr txBox="1"/>
          <p:nvPr userDrawn="1"/>
        </p:nvSpPr>
        <p:spPr>
          <a:xfrm>
            <a:off x="862580" y="6018710"/>
            <a:ext cx="206164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rgbClr val="081F2D"/>
                </a:solidFill>
                <a:effectLst/>
                <a:uLnTx/>
                <a:uFillTx/>
                <a:latin typeface="Cern" panose="02000503000000020004"/>
              </a:rPr>
              <a:t>Powered</a:t>
            </a: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rgbClr val="081F2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By:</a:t>
            </a:r>
          </a:p>
        </p:txBody>
      </p:sp>
    </p:spTree>
    <p:extLst>
      <p:ext uri="{BB962C8B-B14F-4D97-AF65-F5344CB8AC3E}">
        <p14:creationId xmlns:p14="http://schemas.microsoft.com/office/powerpoint/2010/main" val="5129020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ingle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8CDACBA8-5D11-2944-9E8F-43DB44D38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6753" y="6152828"/>
            <a:ext cx="426621" cy="382479"/>
          </a:xfrm>
        </p:spPr>
        <p:txBody>
          <a:bodyPr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AAD927-EFF0-E346-BC14-1520C79469CC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5F9274A-9D60-654B-9BAB-BC3EE6B2C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36" y="365125"/>
            <a:ext cx="11434738" cy="480131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8AD907D-81FD-3041-A205-F8F3DD79D0C9}"/>
              </a:ext>
            </a:extLst>
          </p:cNvPr>
          <p:cNvCxnSpPr>
            <a:cxnSpLocks/>
          </p:cNvCxnSpPr>
          <p:nvPr/>
        </p:nvCxnSpPr>
        <p:spPr>
          <a:xfrm>
            <a:off x="1793875" y="6400800"/>
            <a:ext cx="949099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E412980E-FB35-5047-8465-601C0D2E005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98636" y="6244701"/>
            <a:ext cx="1254265" cy="279969"/>
          </a:xfrm>
          <a:prstGeom prst="rect">
            <a:avLst/>
          </a:prstGeom>
        </p:spPr>
      </p:pic>
      <p:sp>
        <p:nvSpPr>
          <p:cNvPr id="12" name="Pentagon 11">
            <a:extLst>
              <a:ext uri="{FF2B5EF4-FFF2-40B4-BE49-F238E27FC236}">
                <a16:creationId xmlns:a16="http://schemas.microsoft.com/office/drawing/2014/main" id="{E1B3AAD6-51FF-C246-A33D-5E7E0253AE0B}"/>
              </a:ext>
            </a:extLst>
          </p:cNvPr>
          <p:cNvSpPr/>
          <p:nvPr/>
        </p:nvSpPr>
        <p:spPr>
          <a:xfrm>
            <a:off x="0" y="443062"/>
            <a:ext cx="358626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Content Placeholder 15">
            <a:extLst>
              <a:ext uri="{FF2B5EF4-FFF2-40B4-BE49-F238E27FC236}">
                <a16:creationId xmlns:a16="http://schemas.microsoft.com/office/drawing/2014/main" id="{D8EDACE0-FCD5-C240-A401-E2E424F3772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98636" y="1103011"/>
            <a:ext cx="11434737" cy="4868022"/>
          </a:xfrm>
          <a:noFill/>
          <a:ln>
            <a:noFill/>
          </a:ln>
        </p:spPr>
        <p:txBody>
          <a:bodyPr lIns="91440" tIns="91440" rIns="91440" bIns="91440" numCol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9643140"/>
      </p:ext>
    </p:extLst>
  </p:cSld>
  <p:clrMapOvr>
    <a:masterClrMapping/>
  </p:clrMapOvr>
  <p:hf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Section 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593FF0C7-1FFA-B944-88E9-72234BF477A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5000"/>
          </a:blip>
          <a:srcRect l="4316" t="17411" r="14185" b="17411"/>
          <a:stretch/>
        </p:blipFill>
        <p:spPr>
          <a:xfrm>
            <a:off x="5874325" y="0"/>
            <a:ext cx="6317675" cy="420914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4488DE4-A594-154A-BC59-8EAFD61D3D80}"/>
              </a:ext>
            </a:extLst>
          </p:cNvPr>
          <p:cNvSpPr/>
          <p:nvPr/>
        </p:nvSpPr>
        <p:spPr>
          <a:xfrm>
            <a:off x="0" y="0"/>
            <a:ext cx="11226800" cy="4209144"/>
          </a:xfrm>
          <a:prstGeom prst="rect">
            <a:avLst/>
          </a:prstGeom>
          <a:gradFill>
            <a:gsLst>
              <a:gs pos="48000">
                <a:schemeClr val="bg1"/>
              </a:gs>
              <a:gs pos="99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66F5F4D-8198-AE4C-A823-35CE86F10DCA}"/>
              </a:ext>
            </a:extLst>
          </p:cNvPr>
          <p:cNvSpPr/>
          <p:nvPr/>
        </p:nvSpPr>
        <p:spPr>
          <a:xfrm>
            <a:off x="1" y="2481785"/>
            <a:ext cx="11226800" cy="345432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0E1A784-3496-814A-94BF-AEE759AFE63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8255" y="2481785"/>
            <a:ext cx="9659812" cy="3454320"/>
          </a:xfrm>
        </p:spPr>
        <p:txBody>
          <a:bodyPr anchor="ctr">
            <a:noAutofit/>
          </a:bodyPr>
          <a:lstStyle>
            <a:lvl1pPr algn="l">
              <a:defRPr sz="30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Section divider title goes here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167F93C-2469-C64E-B333-74535F291F9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08255" y="4777981"/>
            <a:ext cx="9659812" cy="415498"/>
          </a:xfrm>
        </p:spPr>
        <p:txBody>
          <a:bodyPr>
            <a:spAutoFit/>
          </a:bodyPr>
          <a:lstStyle>
            <a:lvl1pPr marL="0" indent="0" algn="l">
              <a:buNone/>
              <a:defRPr sz="150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Subtitle or presenter’s name goes here 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3FAB3A0-6F24-364D-A559-4D7B4DE01CC5}"/>
              </a:ext>
            </a:extLst>
          </p:cNvPr>
          <p:cNvCxnSpPr>
            <a:cxnSpLocks/>
          </p:cNvCxnSpPr>
          <p:nvPr/>
        </p:nvCxnSpPr>
        <p:spPr>
          <a:xfrm>
            <a:off x="1" y="2481785"/>
            <a:ext cx="5874327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7824ADB-559B-4247-BBDB-8CD24F9EE28F}"/>
              </a:ext>
            </a:extLst>
          </p:cNvPr>
          <p:cNvCxnSpPr>
            <a:cxnSpLocks/>
          </p:cNvCxnSpPr>
          <p:nvPr/>
        </p:nvCxnSpPr>
        <p:spPr>
          <a:xfrm>
            <a:off x="1" y="2381042"/>
            <a:ext cx="5874327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53600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ingle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8CDACBA8-5D11-2944-9E8F-43DB44D38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6754" y="6152830"/>
            <a:ext cx="426621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pPr defTabSz="685800">
              <a:defRPr/>
            </a:pPr>
            <a:fld id="{AAAAD927-EFF0-E346-BC14-1520C79469CC}" type="slidenum">
              <a:rPr lang="en-US" smtClean="0">
                <a:solidFill>
                  <a:srgbClr val="3C3C3C"/>
                </a:solidFill>
              </a:rPr>
              <a:pPr defTabSz="685800">
                <a:defRPr/>
              </a:pPr>
              <a:t>‹#›</a:t>
            </a:fld>
            <a:endParaRPr lang="en-US">
              <a:solidFill>
                <a:srgbClr val="3C3C3C"/>
              </a:solidFill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5F9274A-9D60-654B-9BAB-BC3EE6B2C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36" y="365127"/>
            <a:ext cx="11434739" cy="480131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8AD907D-81FD-3041-A205-F8F3DD79D0C9}"/>
              </a:ext>
            </a:extLst>
          </p:cNvPr>
          <p:cNvCxnSpPr>
            <a:cxnSpLocks/>
          </p:cNvCxnSpPr>
          <p:nvPr/>
        </p:nvCxnSpPr>
        <p:spPr>
          <a:xfrm>
            <a:off x="1793875" y="6400800"/>
            <a:ext cx="949099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E412980E-FB35-5047-8465-601C0D2E005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98637" y="6244703"/>
            <a:ext cx="1254265" cy="279969"/>
          </a:xfrm>
          <a:prstGeom prst="rect">
            <a:avLst/>
          </a:prstGeom>
        </p:spPr>
      </p:pic>
      <p:sp>
        <p:nvSpPr>
          <p:cNvPr id="12" name="Pentagon 11">
            <a:extLst>
              <a:ext uri="{FF2B5EF4-FFF2-40B4-BE49-F238E27FC236}">
                <a16:creationId xmlns:a16="http://schemas.microsoft.com/office/drawing/2014/main" id="{E1B3AAD6-51FF-C246-A33D-5E7E0253AE0B}"/>
              </a:ext>
            </a:extLst>
          </p:cNvPr>
          <p:cNvSpPr/>
          <p:nvPr/>
        </p:nvSpPr>
        <p:spPr>
          <a:xfrm>
            <a:off x="0" y="443064"/>
            <a:ext cx="358627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Content Placeholder 15">
            <a:extLst>
              <a:ext uri="{FF2B5EF4-FFF2-40B4-BE49-F238E27FC236}">
                <a16:creationId xmlns:a16="http://schemas.microsoft.com/office/drawing/2014/main" id="{D8EDACE0-FCD5-C240-A401-E2E424F3772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98637" y="1103011"/>
            <a:ext cx="11434737" cy="4868022"/>
          </a:xfrm>
          <a:noFill/>
          <a:ln>
            <a:noFill/>
          </a:ln>
        </p:spPr>
        <p:txBody>
          <a:bodyPr lIns="91440" tIns="91440" rIns="91440" bIns="91440" numCol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58446692"/>
      </p:ext>
    </p:extLst>
  </p:cSld>
  <p:clrMapOvr>
    <a:masterClrMapping/>
  </p:clrMapOvr>
  <p:hf hdr="0" ftr="0"/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ags" Target="../tags/tag1.xm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1.bin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ags" Target="../tags/tag2.xml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2.bin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.emf"/><Relationship Id="rId5" Type="http://schemas.openxmlformats.org/officeDocument/2006/relationships/oleObject" Target="../embeddings/oleObject2.bin"/><Relationship Id="rId4" Type="http://schemas.openxmlformats.org/officeDocument/2006/relationships/tags" Target="../tags/tag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987AAE72-2701-4E81-9516-2BD0E55E49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12763" y="365125"/>
            <a:ext cx="1051560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198DB0EC-087E-419B-BF0A-471333B543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12763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FC2CE2-7FD9-4835-9601-CD061ADD26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1916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b="1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88FAAC-CAC0-4594-9372-1BEF23B31A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19563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1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BB7FB6-D70C-4716-9020-3934187AB1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b="1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 Semibold" pitchFamily="2" charset="77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F9F5200A-F4F3-4DAD-BECB-07C0362F30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760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73" r:id="rId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kern="1200">
          <a:solidFill>
            <a:schemeClr val="accent2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5pPr>
      <a:lvl6pPr marL="457211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6pPr>
      <a:lvl7pPr marL="914422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7pPr>
      <a:lvl8pPr marL="1371633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8pPr>
      <a:lvl9pPr marL="1828844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9pPr>
    </p:titleStyle>
    <p:bodyStyle>
      <a:lvl1pPr marL="273057" indent="-273057" algn="l" rtl="0" eaLnBrk="0" fontAlgn="base" hangingPunct="0">
        <a:spcBef>
          <a:spcPts val="500"/>
        </a:spcBef>
        <a:spcAft>
          <a:spcPct val="0"/>
        </a:spcAft>
        <a:buClr>
          <a:srgbClr val="404040"/>
        </a:buClr>
        <a:buSzPct val="100000"/>
        <a:buFont typeface="Wingdings" panose="05000000000000000000" pitchFamily="2" charset="2"/>
        <a:buChar char="§"/>
        <a:defRPr sz="1600" kern="1200">
          <a:solidFill>
            <a:srgbClr val="404040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1pPr>
      <a:lvl2pPr marL="547701" indent="-273057" algn="l" rtl="0" eaLnBrk="0" fontAlgn="base" hangingPunct="0">
        <a:spcBef>
          <a:spcPts val="500"/>
        </a:spcBef>
        <a:spcAft>
          <a:spcPct val="0"/>
        </a:spcAft>
        <a:buClr>
          <a:srgbClr val="404040"/>
        </a:buClr>
        <a:buSzPct val="100000"/>
        <a:buFont typeface="System Font Regular"/>
        <a:buChar char="—"/>
        <a:tabLst>
          <a:tab pos="623903" algn="l"/>
        </a:tabLst>
        <a:defRPr sz="1600" kern="1200">
          <a:solidFill>
            <a:srgbClr val="404040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2pPr>
      <a:lvl3pPr marL="822345" indent="-273057" algn="l" rtl="0" eaLnBrk="0" fontAlgn="base" hangingPunct="0">
        <a:spcBef>
          <a:spcPts val="500"/>
        </a:spcBef>
        <a:spcAft>
          <a:spcPct val="0"/>
        </a:spcAft>
        <a:buClr>
          <a:srgbClr val="404040"/>
        </a:buClr>
        <a:buFont typeface="System Font Regular"/>
        <a:buChar char="•"/>
        <a:defRPr sz="1400" kern="1200">
          <a:solidFill>
            <a:srgbClr val="404040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3pPr>
      <a:lvl4pPr marL="1096989" indent="-273057" algn="l" rtl="0" eaLnBrk="0" fontAlgn="base" hangingPunct="0">
        <a:spcBef>
          <a:spcPts val="500"/>
        </a:spcBef>
        <a:spcAft>
          <a:spcPct val="0"/>
        </a:spcAft>
        <a:buClr>
          <a:srgbClr val="404040"/>
        </a:buClr>
        <a:buSzPct val="100000"/>
        <a:buFont typeface="System Font Regular"/>
        <a:buChar char="–"/>
        <a:defRPr sz="1400" kern="1200">
          <a:solidFill>
            <a:srgbClr val="404040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4pPr>
      <a:lvl5pPr marL="1371633" indent="-273057" algn="l" rtl="0" eaLnBrk="0" fontAlgn="base" hangingPunct="0">
        <a:spcBef>
          <a:spcPts val="500"/>
        </a:spcBef>
        <a:spcAft>
          <a:spcPct val="0"/>
        </a:spcAft>
        <a:buClr>
          <a:srgbClr val="404040"/>
        </a:buClr>
        <a:buFont typeface="Wingdings" panose="05000000000000000000" pitchFamily="2" charset="2"/>
        <a:buChar char="ü"/>
        <a:defRPr sz="1400" kern="1200">
          <a:solidFill>
            <a:srgbClr val="404040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5pPr>
      <a:lvl6pPr marL="2514660" indent="-228605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1" indent="-228605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2" indent="-228605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3" indent="-228605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1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2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3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4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5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6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76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87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F76B14D-6B13-422F-A89F-6EA69781A26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15" imgH="416" progId="TCLayout.ActiveDocument.1">
                  <p:embed/>
                </p:oleObj>
              </mc:Choice>
              <mc:Fallback>
                <p:oleObj name="think-cell Slide" r:id="rId4" imgW="415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F76B14D-6B13-422F-A89F-6EA69781A26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987AAE72-2701-4E81-9516-2BD0E55E49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12763" y="365125"/>
            <a:ext cx="1051560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198DB0EC-087E-419B-BF0A-471333B543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12763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FC2CE2-7FD9-4835-9601-CD061ADD26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1916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b="1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88FAAC-CAC0-4594-9372-1BEF23B31A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19563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1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BB7FB6-D70C-4716-9020-3934187AB1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b="1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 Semibold" pitchFamily="2" charset="77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F9F5200A-F4F3-4DAD-BECB-07C0362F30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273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0" r:id="rId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kern="1200">
          <a:solidFill>
            <a:schemeClr val="accent2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5pPr>
      <a:lvl6pPr marL="457211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6pPr>
      <a:lvl7pPr marL="914422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7pPr>
      <a:lvl8pPr marL="1371633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8pPr>
      <a:lvl9pPr marL="1828844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9pPr>
    </p:titleStyle>
    <p:bodyStyle>
      <a:lvl1pPr marL="273057" indent="-273057" algn="l" rtl="0" eaLnBrk="0" fontAlgn="base" hangingPunct="0">
        <a:spcBef>
          <a:spcPts val="500"/>
        </a:spcBef>
        <a:spcAft>
          <a:spcPct val="0"/>
        </a:spcAft>
        <a:buClr>
          <a:srgbClr val="404040"/>
        </a:buClr>
        <a:buSzPct val="100000"/>
        <a:buFont typeface="Wingdings" panose="05000000000000000000" pitchFamily="2" charset="2"/>
        <a:buChar char="§"/>
        <a:defRPr sz="1600" kern="1200">
          <a:solidFill>
            <a:srgbClr val="404040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1pPr>
      <a:lvl2pPr marL="547701" indent="-273057" algn="l" rtl="0" eaLnBrk="0" fontAlgn="base" hangingPunct="0">
        <a:spcBef>
          <a:spcPts val="500"/>
        </a:spcBef>
        <a:spcAft>
          <a:spcPct val="0"/>
        </a:spcAft>
        <a:buClr>
          <a:srgbClr val="404040"/>
        </a:buClr>
        <a:buSzPct val="100000"/>
        <a:buFont typeface="System Font Regular"/>
        <a:buChar char="—"/>
        <a:tabLst>
          <a:tab pos="623903" algn="l"/>
        </a:tabLst>
        <a:defRPr sz="1600" kern="1200">
          <a:solidFill>
            <a:srgbClr val="404040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2pPr>
      <a:lvl3pPr marL="822345" indent="-273057" algn="l" rtl="0" eaLnBrk="0" fontAlgn="base" hangingPunct="0">
        <a:spcBef>
          <a:spcPts val="500"/>
        </a:spcBef>
        <a:spcAft>
          <a:spcPct val="0"/>
        </a:spcAft>
        <a:buClr>
          <a:srgbClr val="404040"/>
        </a:buClr>
        <a:buFont typeface="System Font Regular"/>
        <a:buChar char="•"/>
        <a:defRPr sz="1400" kern="1200">
          <a:solidFill>
            <a:srgbClr val="404040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3pPr>
      <a:lvl4pPr marL="1096989" indent="-273057" algn="l" rtl="0" eaLnBrk="0" fontAlgn="base" hangingPunct="0">
        <a:spcBef>
          <a:spcPts val="500"/>
        </a:spcBef>
        <a:spcAft>
          <a:spcPct val="0"/>
        </a:spcAft>
        <a:buClr>
          <a:srgbClr val="404040"/>
        </a:buClr>
        <a:buSzPct val="100000"/>
        <a:buFont typeface="System Font Regular"/>
        <a:buChar char="–"/>
        <a:defRPr sz="1400" kern="1200">
          <a:solidFill>
            <a:srgbClr val="404040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4pPr>
      <a:lvl5pPr marL="1371633" indent="-273057" algn="l" rtl="0" eaLnBrk="0" fontAlgn="base" hangingPunct="0">
        <a:spcBef>
          <a:spcPts val="500"/>
        </a:spcBef>
        <a:spcAft>
          <a:spcPct val="0"/>
        </a:spcAft>
        <a:buClr>
          <a:srgbClr val="404040"/>
        </a:buClr>
        <a:buFont typeface="Wingdings" panose="05000000000000000000" pitchFamily="2" charset="2"/>
        <a:buChar char="ü"/>
        <a:defRPr sz="1400" kern="1200">
          <a:solidFill>
            <a:srgbClr val="404040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5pPr>
      <a:lvl6pPr marL="2514660" indent="-228605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1" indent="-228605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2" indent="-228605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3" indent="-228605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1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2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3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4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5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6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76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87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987AAE72-2701-4E81-9516-2BD0E55E49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12763" y="365125"/>
            <a:ext cx="1051560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198DB0EC-087E-419B-BF0A-471333B543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12763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FC2CE2-7FD9-4835-9601-CD061ADD26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1916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b="1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CC7702F7-11DE-4ED8-AC29-D246454B0813}" type="datetime1">
              <a:rPr lang="en-US"/>
              <a:pPr>
                <a:defRPr/>
              </a:pPr>
              <a:t>5/22/2026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88FAAC-CAC0-4594-9372-1BEF23B31A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19563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1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BB7FB6-D70C-4716-9020-3934187AB1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b="1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 Semibold" pitchFamily="2" charset="77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F9F5200A-F4F3-4DAD-BECB-07C0362F30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273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78" r:id="rId2"/>
    <p:sldLayoutId id="2147485879" r:id="rId3"/>
    <p:sldLayoutId id="2147485880" r:id="rId4"/>
  </p:sldLayoutIdLst>
  <p:hf hdr="0" ftr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kern="1200">
          <a:solidFill>
            <a:schemeClr val="accent2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5pPr>
      <a:lvl6pPr marL="457211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6pPr>
      <a:lvl7pPr marL="914422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7pPr>
      <a:lvl8pPr marL="1371633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8pPr>
      <a:lvl9pPr marL="1828844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9pPr>
    </p:titleStyle>
    <p:bodyStyle>
      <a:lvl1pPr marL="273057" indent="-273057" algn="l" rtl="0" eaLnBrk="0" fontAlgn="base" hangingPunct="0">
        <a:spcBef>
          <a:spcPts val="500"/>
        </a:spcBef>
        <a:spcAft>
          <a:spcPct val="0"/>
        </a:spcAft>
        <a:buClr>
          <a:srgbClr val="404040"/>
        </a:buClr>
        <a:buSzPct val="100000"/>
        <a:buFont typeface="Wingdings" panose="05000000000000000000" pitchFamily="2" charset="2"/>
        <a:buChar char="§"/>
        <a:defRPr sz="1600" kern="1200">
          <a:solidFill>
            <a:srgbClr val="404040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1pPr>
      <a:lvl2pPr marL="547701" indent="-273057" algn="l" rtl="0" eaLnBrk="0" fontAlgn="base" hangingPunct="0">
        <a:spcBef>
          <a:spcPts val="500"/>
        </a:spcBef>
        <a:spcAft>
          <a:spcPct val="0"/>
        </a:spcAft>
        <a:buClr>
          <a:srgbClr val="404040"/>
        </a:buClr>
        <a:buSzPct val="100000"/>
        <a:buFont typeface="System Font Regular"/>
        <a:buChar char="—"/>
        <a:tabLst>
          <a:tab pos="623903" algn="l"/>
        </a:tabLst>
        <a:defRPr sz="1600" kern="1200">
          <a:solidFill>
            <a:srgbClr val="404040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2pPr>
      <a:lvl3pPr marL="822345" indent="-273057" algn="l" rtl="0" eaLnBrk="0" fontAlgn="base" hangingPunct="0">
        <a:spcBef>
          <a:spcPts val="500"/>
        </a:spcBef>
        <a:spcAft>
          <a:spcPct val="0"/>
        </a:spcAft>
        <a:buClr>
          <a:srgbClr val="404040"/>
        </a:buClr>
        <a:buFont typeface="System Font Regular"/>
        <a:buChar char="•"/>
        <a:defRPr sz="1400" kern="1200">
          <a:solidFill>
            <a:srgbClr val="404040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3pPr>
      <a:lvl4pPr marL="1096989" indent="-273057" algn="l" rtl="0" eaLnBrk="0" fontAlgn="base" hangingPunct="0">
        <a:spcBef>
          <a:spcPts val="500"/>
        </a:spcBef>
        <a:spcAft>
          <a:spcPct val="0"/>
        </a:spcAft>
        <a:buClr>
          <a:srgbClr val="404040"/>
        </a:buClr>
        <a:buSzPct val="100000"/>
        <a:buFont typeface="System Font Regular"/>
        <a:buChar char="–"/>
        <a:defRPr sz="1400" kern="1200">
          <a:solidFill>
            <a:srgbClr val="404040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4pPr>
      <a:lvl5pPr marL="1371633" indent="-273057" algn="l" rtl="0" eaLnBrk="0" fontAlgn="base" hangingPunct="0">
        <a:spcBef>
          <a:spcPts val="500"/>
        </a:spcBef>
        <a:spcAft>
          <a:spcPct val="0"/>
        </a:spcAft>
        <a:buClr>
          <a:srgbClr val="404040"/>
        </a:buClr>
        <a:buFont typeface="Wingdings" panose="05000000000000000000" pitchFamily="2" charset="2"/>
        <a:buChar char="ü"/>
        <a:defRPr sz="1400" kern="1200">
          <a:solidFill>
            <a:srgbClr val="404040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5pPr>
      <a:lvl6pPr marL="2514660" indent="-228605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1" indent="-228605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2" indent="-228605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3" indent="-228605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1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2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3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4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5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6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76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87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id="{84B46B91-8857-42BB-B74F-C2C1E310C06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4" progId="TCLayout.ActiveDocument.1">
                  <p:embed/>
                </p:oleObj>
              </mc:Choice>
              <mc:Fallback>
                <p:oleObj name="think-cell Slide" r:id="rId4" imgW="395" imgH="394" progId="TCLayout.ActiveDocument.1">
                  <p:embed/>
                  <p:pic>
                    <p:nvPicPr>
                      <p:cNvPr id="9" name="Object 8" hidden="1">
                        <a:extLst>
                          <a:ext uri="{FF2B5EF4-FFF2-40B4-BE49-F238E27FC236}">
                            <a16:creationId xmlns:a16="http://schemas.microsoft.com/office/drawing/2014/main" id="{84B46B91-8857-42BB-B74F-C2C1E310C06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6BC80E-E144-064A-8A8C-D9268EA16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08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9AD644-DEED-CE42-AF4E-08AADF903C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3080" y="1825625"/>
            <a:ext cx="10515600" cy="4351338"/>
          </a:xfrm>
          <a:prstGeom prst="rect">
            <a:avLst/>
          </a:prstGeom>
        </p:spPr>
        <p:txBody>
          <a:bodyPr vert="horz" lIns="91440" tIns="91440" rIns="91440" bIns="9144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DC9133-898D-B54C-807E-E4B9186E36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1948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28FDEE-FB7F-C64B-ADA7-09DC86BF5A83}" type="datetime1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3C3C3C">
                    <a:tint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5/22/2026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3C3C3C">
                  <a:tint val="75000"/>
                </a:srgb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0124CA-1D14-1643-81B4-0204314EF7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1988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3C3C3C">
                  <a:tint val="75000"/>
                </a:srgb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9A9A03-6F5C-C341-8844-50AF2A2E83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 Semibold" pitchFamily="2" charset="77"/>
                <a:cs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AAD927-EFF0-E346-BC14-1520C79469CC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rgbClr val="3C3C3C">
                    <a:tint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3C3C3C">
                  <a:tint val="75000"/>
                </a:srgb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9361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i="0" kern="1200">
          <a:solidFill>
            <a:schemeClr val="accent2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1pPr>
    </p:titleStyle>
    <p:bodyStyle>
      <a:lvl1pPr marL="274320" indent="-274320" algn="l" defTabSz="914400" rtl="0" eaLnBrk="1" latinLnBrk="0" hangingPunct="1">
        <a:lnSpc>
          <a:spcPct val="100000"/>
        </a:lnSpc>
        <a:spcBef>
          <a:spcPts val="500"/>
        </a:spcBef>
        <a:spcAft>
          <a:spcPts val="0"/>
        </a:spcAft>
        <a:buClr>
          <a:schemeClr val="accent1"/>
        </a:buClr>
        <a:buSzPct val="100000"/>
        <a:buFont typeface="Wingdings" pitchFamily="2" charset="2"/>
        <a:buChar char="§"/>
        <a:defRPr sz="1600" b="0" i="0" kern="1200">
          <a:solidFill>
            <a:srgbClr val="3D3D3D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1pPr>
      <a:lvl2pPr marL="548640" indent="-27432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STIXGeneral-Regular" pitchFamily="2" charset="2"/>
        <a:buChar char="⎯"/>
        <a:tabLst/>
        <a:defRPr sz="1600" b="0" i="0" kern="1200">
          <a:solidFill>
            <a:srgbClr val="3D3D3D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2pPr>
      <a:lvl3pPr marL="822960" indent="-27432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tabLst/>
        <a:defRPr sz="1400" b="0" i="0" kern="1200">
          <a:solidFill>
            <a:schemeClr val="tx1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3pPr>
      <a:lvl4pPr marL="1097280" indent="-27432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Courier New" panose="02070309020205020404" pitchFamily="49" charset="0"/>
        <a:buChar char="o"/>
        <a:tabLst/>
        <a:defRPr sz="1400" b="0" i="0" kern="1200">
          <a:solidFill>
            <a:srgbClr val="3D3D3D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4pPr>
      <a:lvl5pPr marL="1371600" indent="-27432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Wingdings" pitchFamily="2" charset="2"/>
        <a:buChar char="ü"/>
        <a:tabLst/>
        <a:defRPr sz="1400" b="0" i="0" kern="1200">
          <a:solidFill>
            <a:srgbClr val="3D3D3D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id="{84B46B91-8857-42BB-B74F-C2C1E310C06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4"/>
            </p:custData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95" imgH="394" progId="TCLayout.ActiveDocument.1">
                  <p:embed/>
                </p:oleObj>
              </mc:Choice>
              <mc:Fallback>
                <p:oleObj name="think-cell Slide" r:id="rId5" imgW="395" imgH="394" progId="TCLayout.ActiveDocument.1">
                  <p:embed/>
                  <p:pic>
                    <p:nvPicPr>
                      <p:cNvPr id="9" name="Object 8" hidden="1">
                        <a:extLst>
                          <a:ext uri="{FF2B5EF4-FFF2-40B4-BE49-F238E27FC236}">
                            <a16:creationId xmlns:a16="http://schemas.microsoft.com/office/drawing/2014/main" id="{84B46B91-8857-42BB-B74F-C2C1E310C06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6BC80E-E144-064A-8A8C-D9268EA16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08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9AD644-DEED-CE42-AF4E-08AADF903C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3080" y="1825625"/>
            <a:ext cx="10515600" cy="4351338"/>
          </a:xfrm>
          <a:prstGeom prst="rect">
            <a:avLst/>
          </a:prstGeom>
        </p:spPr>
        <p:txBody>
          <a:bodyPr vert="horz" lIns="91440" tIns="91440" rIns="91440" bIns="9144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DC9133-898D-B54C-807E-E4B9186E36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1948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defRPr>
            </a:lvl1pPr>
          </a:lstStyle>
          <a:p>
            <a:pPr defTabSz="685800">
              <a:defRPr/>
            </a:pPr>
            <a:fld id="{D128FDEE-FB7F-C64B-ADA7-09DC86BF5A83}" type="datetime1">
              <a:rPr lang="en-US" smtClean="0">
                <a:solidFill>
                  <a:srgbClr val="3C3C3C">
                    <a:tint val="75000"/>
                  </a:srgbClr>
                </a:solidFill>
              </a:rPr>
              <a:pPr defTabSz="685800">
                <a:defRPr/>
              </a:pPr>
              <a:t>5/22/2026</a:t>
            </a:fld>
            <a:endParaRPr lang="en-US">
              <a:solidFill>
                <a:srgbClr val="3C3C3C">
                  <a:tint val="75000"/>
                </a:srgb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0124CA-1D14-1643-81B4-0204314EF7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1988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defRPr>
            </a:lvl1pPr>
          </a:lstStyle>
          <a:p>
            <a:pPr defTabSz="685800">
              <a:defRPr/>
            </a:pPr>
            <a:endParaRPr lang="en-US">
              <a:solidFill>
                <a:srgbClr val="3C3C3C">
                  <a:tint val="75000"/>
                </a:srgb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9A9A03-6F5C-C341-8844-50AF2A2E83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 Semibold" pitchFamily="2" charset="77"/>
                <a:cs typeface="Arial" panose="020B0604020202020204" pitchFamily="34" charset="0"/>
              </a:defRPr>
            </a:lvl1pPr>
          </a:lstStyle>
          <a:p>
            <a:pPr defTabSz="685800">
              <a:defRPr/>
            </a:pPr>
            <a:fld id="{AAAAD927-EFF0-E346-BC14-1520C79469CC}" type="slidenum">
              <a:rPr lang="en-US" smtClean="0">
                <a:solidFill>
                  <a:srgbClr val="3C3C3C">
                    <a:tint val="75000"/>
                  </a:srgbClr>
                </a:solidFill>
              </a:rPr>
              <a:pPr defTabSz="685800">
                <a:defRPr/>
              </a:pPr>
              <a:t>‹#›</a:t>
            </a:fld>
            <a:endParaRPr lang="en-US">
              <a:solidFill>
                <a:srgbClr val="3C3C3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5924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6" r:id="rId2"/>
  </p:sldLayoutIdLst>
  <p:hf hdr="0" ft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100" b="1" i="0" kern="1200">
          <a:solidFill>
            <a:schemeClr val="accent2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1pPr>
    </p:titleStyle>
    <p:bodyStyle>
      <a:lvl1pPr marL="205740" indent="-205740" algn="l" defTabSz="685800" rtl="0" eaLnBrk="1" latinLnBrk="0" hangingPunct="1">
        <a:lnSpc>
          <a:spcPct val="100000"/>
        </a:lnSpc>
        <a:spcBef>
          <a:spcPts val="375"/>
        </a:spcBef>
        <a:spcAft>
          <a:spcPts val="0"/>
        </a:spcAft>
        <a:buClr>
          <a:schemeClr val="accent1"/>
        </a:buClr>
        <a:buSzPct val="100000"/>
        <a:buFont typeface="Wingdings" pitchFamily="2" charset="2"/>
        <a:buChar char="§"/>
        <a:defRPr sz="1200" b="0" i="0" kern="1200">
          <a:solidFill>
            <a:srgbClr val="3D3D3D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1pPr>
      <a:lvl2pPr marL="411480" indent="-205740" algn="l" defTabSz="685800" rtl="0" eaLnBrk="1" latinLnBrk="0" hangingPunct="1">
        <a:lnSpc>
          <a:spcPct val="100000"/>
        </a:lnSpc>
        <a:spcBef>
          <a:spcPts val="375"/>
        </a:spcBef>
        <a:buClr>
          <a:schemeClr val="accent1"/>
        </a:buClr>
        <a:buFont typeface="STIXGeneral-Regular" pitchFamily="2" charset="2"/>
        <a:buChar char="⎯"/>
        <a:tabLst/>
        <a:defRPr sz="1200" b="0" i="0" kern="1200">
          <a:solidFill>
            <a:srgbClr val="3D3D3D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2pPr>
      <a:lvl3pPr marL="617220" indent="-205740" algn="l" defTabSz="685800" rtl="0" eaLnBrk="1" latinLnBrk="0" hangingPunct="1">
        <a:lnSpc>
          <a:spcPct val="100000"/>
        </a:lnSpc>
        <a:spcBef>
          <a:spcPts val="375"/>
        </a:spcBef>
        <a:buClr>
          <a:schemeClr val="accent1"/>
        </a:buClr>
        <a:buFont typeface="Arial" panose="020B0604020202020204" pitchFamily="34" charset="0"/>
        <a:buChar char="•"/>
        <a:tabLst/>
        <a:defRPr sz="1050" b="0" i="0" kern="1200">
          <a:solidFill>
            <a:schemeClr val="tx1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3pPr>
      <a:lvl4pPr marL="822960" indent="-205740" algn="l" defTabSz="685800" rtl="0" eaLnBrk="1" latinLnBrk="0" hangingPunct="1">
        <a:lnSpc>
          <a:spcPct val="100000"/>
        </a:lnSpc>
        <a:spcBef>
          <a:spcPts val="375"/>
        </a:spcBef>
        <a:buClr>
          <a:schemeClr val="accent1"/>
        </a:buClr>
        <a:buFont typeface="Courier New" panose="02070309020205020404" pitchFamily="49" charset="0"/>
        <a:buChar char="o"/>
        <a:tabLst/>
        <a:defRPr sz="1050" b="0" i="0" kern="1200">
          <a:solidFill>
            <a:srgbClr val="3D3D3D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4pPr>
      <a:lvl5pPr marL="1028700" indent="-205740" algn="l" defTabSz="685800" rtl="0" eaLnBrk="1" latinLnBrk="0" hangingPunct="1">
        <a:lnSpc>
          <a:spcPct val="100000"/>
        </a:lnSpc>
        <a:spcBef>
          <a:spcPts val="375"/>
        </a:spcBef>
        <a:buClr>
          <a:schemeClr val="accent1"/>
        </a:buClr>
        <a:buFont typeface="Wingdings" pitchFamily="2" charset="2"/>
        <a:buChar char="ü"/>
        <a:tabLst/>
        <a:defRPr sz="1050" b="0" i="0" kern="1200">
          <a:solidFill>
            <a:srgbClr val="3D3D3D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C5E405FB-31C7-963C-F3FE-1EC8D5DC8C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64326" y="4816654"/>
            <a:ext cx="7851649" cy="446276"/>
          </a:xfrm>
        </p:spPr>
        <p:txBody>
          <a:bodyPr/>
          <a:lstStyle/>
          <a:p>
            <a:r>
              <a:rPr lang="en-US" b="1" dirty="0"/>
              <a:t>Charlie Villemaire, Manager II – Hydraulic Lift Systems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D3C48E9-20D9-8174-FDE8-ABB87CF4241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      EMT Monthly Meet-Up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0E2F85-03E7-ECE6-CE07-516F5B7A2D8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 May 2026</a:t>
            </a:r>
          </a:p>
        </p:txBody>
      </p:sp>
    </p:spTree>
    <p:extLst>
      <p:ext uri="{BB962C8B-B14F-4D97-AF65-F5344CB8AC3E}">
        <p14:creationId xmlns:p14="http://schemas.microsoft.com/office/powerpoint/2010/main" val="39039274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9B9B3A-F549-D123-DC24-52CE8F3676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003523C-0E7E-ABBE-41A1-0B27788C3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AD927-EFF0-E346-BC14-1520C79469CC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3CAB2DE-11EA-1B2C-B5C0-4052778FB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37" y="368273"/>
            <a:ext cx="11434738" cy="480131"/>
          </a:xfrm>
        </p:spPr>
        <p:txBody>
          <a:bodyPr/>
          <a:lstStyle/>
          <a:p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                                                 EMT Monthly Meet-Up</a:t>
            </a:r>
            <a:b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</a:br>
            <a:endParaRPr lang="en-US" sz="2400" dirty="0"/>
          </a:p>
        </p:txBody>
      </p:sp>
      <p:sp>
        <p:nvSpPr>
          <p:cNvPr id="7" name="AutoShape 2">
            <a:extLst>
              <a:ext uri="{FF2B5EF4-FFF2-40B4-BE49-F238E27FC236}">
                <a16:creationId xmlns:a16="http://schemas.microsoft.com/office/drawing/2014/main" id="{9DF7918C-81A8-39CC-600C-A3793ACD60B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FF4658F-56F9-BFEC-485A-8A8C6FF88C83}"/>
              </a:ext>
            </a:extLst>
          </p:cNvPr>
          <p:cNvSpPr txBox="1"/>
          <p:nvPr/>
        </p:nvSpPr>
        <p:spPr>
          <a:xfrm>
            <a:off x="4419600" y="1828800"/>
            <a:ext cx="6987154" cy="33855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l"/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2" name="Picture 11" descr="A moving container on wheels&#10;&#10;AI-generated content may be incorrect.">
            <a:extLst>
              <a:ext uri="{FF2B5EF4-FFF2-40B4-BE49-F238E27FC236}">
                <a16:creationId xmlns:a16="http://schemas.microsoft.com/office/drawing/2014/main" id="{E6DA8D58-7799-7972-8A26-767365F2F7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86118"/>
            <a:ext cx="2949256" cy="294925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DE87EEB-88AE-D9D7-52CE-087478D82DE7}"/>
              </a:ext>
            </a:extLst>
          </p:cNvPr>
          <p:cNvSpPr txBox="1"/>
          <p:nvPr/>
        </p:nvSpPr>
        <p:spPr>
          <a:xfrm>
            <a:off x="4267200" y="1002295"/>
            <a:ext cx="6452872" cy="138499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en-US" sz="1400" b="1" dirty="0"/>
              <a:t> Welcome &amp; Purpose of Monthly Meet-Up</a:t>
            </a:r>
          </a:p>
          <a:p>
            <a:endParaRPr lang="en-US" sz="1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Keep all EMTs aligned on best practices, safety, and company requirements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Reinforce collaboration and knowledge sharing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Second Tuesday of Each Month @ 2PM EST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Next call will be </a:t>
            </a:r>
            <a:r>
              <a:rPr lang="en-US" sz="1400" b="1" dirty="0"/>
              <a:t>June 9, 2026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4F869C6-FD57-8B37-E031-1AA10661EB84}"/>
              </a:ext>
            </a:extLst>
          </p:cNvPr>
          <p:cNvSpPr txBox="1"/>
          <p:nvPr/>
        </p:nvSpPr>
        <p:spPr>
          <a:xfrm>
            <a:off x="2377489" y="3429000"/>
            <a:ext cx="9242575" cy="2677656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en-US" sz="1400" b="1" dirty="0"/>
              <a:t>Mandatory Use of Whip Around </a:t>
            </a:r>
            <a:endParaRPr lang="en-US" sz="1400" b="1" i="1" dirty="0"/>
          </a:p>
          <a:p>
            <a:endParaRPr lang="en-US" sz="1400" b="1" dirty="0"/>
          </a:p>
          <a:p>
            <a:r>
              <a:rPr lang="en-US" sz="1400" b="1" dirty="0"/>
              <a:t>Non-Optional Requirement</a:t>
            </a:r>
            <a:r>
              <a:rPr lang="en-US" sz="1400" dirty="0"/>
              <a:t>: </a:t>
            </a:r>
            <a:r>
              <a:rPr lang="en-US" sz="1400" b="1" dirty="0"/>
              <a:t>All</a:t>
            </a:r>
            <a:r>
              <a:rPr lang="en-US" sz="1400" dirty="0"/>
              <a:t> maintenance and repair work </a:t>
            </a:r>
            <a:r>
              <a:rPr lang="en-US" sz="1400" b="1" dirty="0"/>
              <a:t>must</a:t>
            </a:r>
            <a:r>
              <a:rPr lang="en-US" sz="1400" dirty="0"/>
              <a:t> be recorded in Whip Around — no exceptions.</a:t>
            </a:r>
          </a:p>
          <a:p>
            <a:endParaRPr lang="en-US" sz="1400" b="1" dirty="0"/>
          </a:p>
          <a:p>
            <a:r>
              <a:rPr lang="en-US" sz="1400" b="1" dirty="0"/>
              <a:t>Why it Matters</a:t>
            </a:r>
            <a:r>
              <a:rPr lang="en-US" sz="1400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Ensures accurate maintenance history for every unit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Supports compliance, warranty claims, and preventative maintenance scheduling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b="1" dirty="0"/>
              <a:t>Helps Support EMTs</a:t>
            </a:r>
            <a:r>
              <a:rPr lang="en-US" sz="1400" dirty="0"/>
              <a:t> – allows leadership to </a:t>
            </a:r>
            <a:r>
              <a:rPr lang="en-US" sz="1400" b="1" dirty="0"/>
              <a:t>see and recognize all the hard work being done in the field</a:t>
            </a:r>
            <a:endParaRPr lang="en-US" sz="1400" dirty="0"/>
          </a:p>
          <a:p>
            <a:r>
              <a:rPr lang="en-US" sz="1400" b="1" dirty="0"/>
              <a:t>Support Available</a:t>
            </a:r>
            <a:r>
              <a:rPr lang="en-US" sz="1400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I am available to help each of you individually if you need guidance on using Whip Around or have any issues creating and closing work orders.</a:t>
            </a:r>
          </a:p>
        </p:txBody>
      </p:sp>
      <p:pic>
        <p:nvPicPr>
          <p:cNvPr id="16" name="Picture 15" descr="Blue letters on a black background&#10;&#10;AI-generated content may be incorrect.">
            <a:extLst>
              <a:ext uri="{FF2B5EF4-FFF2-40B4-BE49-F238E27FC236}">
                <a16:creationId xmlns:a16="http://schemas.microsoft.com/office/drawing/2014/main" id="{B82B2938-3545-25EC-D8CB-2369ADD161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0" y="2785418"/>
            <a:ext cx="2290793" cy="391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4942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57FF18-42DE-0330-F51E-6478ADAF87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242CF72-2A86-1960-6615-37698777B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AD927-EFF0-E346-BC14-1520C79469CC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6C6216B-7EA1-71A5-23F4-3E74626C4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37" y="322692"/>
            <a:ext cx="11434738" cy="480131"/>
          </a:xfrm>
        </p:spPr>
        <p:txBody>
          <a:bodyPr/>
          <a:lstStyle/>
          <a:p>
            <a:r>
              <a:rPr lang="en-US" dirty="0"/>
              <a:t>Whip Around Training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A00CCF6-0C4E-8966-7474-37DADB03F2D8}"/>
              </a:ext>
            </a:extLst>
          </p:cNvPr>
          <p:cNvSpPr txBox="1"/>
          <p:nvPr/>
        </p:nvSpPr>
        <p:spPr>
          <a:xfrm>
            <a:off x="398636" y="1155459"/>
            <a:ext cx="7196080" cy="230832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l"/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PODS University has some quick videos showing how to perform some of the basic tasks in Whip Around.</a:t>
            </a:r>
          </a:p>
          <a:p>
            <a:pPr algn="l"/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Use the QR code to access those trainings and watch the short form videos as a quick job aid.</a:t>
            </a:r>
          </a:p>
          <a:p>
            <a:pPr algn="l"/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 recorded training session is also available on the Corp Ops Intranet Website which is referenced in the next slide.</a:t>
            </a:r>
          </a:p>
          <a:p>
            <a:pPr algn="l"/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B8DD790-CB2F-3FA1-91C4-396B2CF231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9324" y="3519153"/>
            <a:ext cx="2353587" cy="237119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FBAF44F-6BF1-B00B-F21E-1A7401CECF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94716" y="2601549"/>
            <a:ext cx="3717664" cy="336295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AB82EBA-0396-5338-3DB3-9835349BB8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41423" y="733428"/>
            <a:ext cx="1486888" cy="1499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9049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F2322E-0A66-C8B6-8BB4-8FEDEFC1FC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DB180-45AD-613E-E250-FD11ECDD6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April 2026 EMT Labor Hours</a:t>
            </a:r>
            <a:endParaRPr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E322A8-B430-A618-246D-8670AEC37184}"/>
              </a:ext>
            </a:extLst>
          </p:cNvPr>
          <p:cNvSpPr txBox="1"/>
          <p:nvPr/>
        </p:nvSpPr>
        <p:spPr>
          <a:xfrm>
            <a:off x="457200" y="457200"/>
            <a:ext cx="184731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C8102E"/>
                </a:solidFill>
              </a:defRPr>
            </a:pPr>
            <a:endParaRPr dirty="0"/>
          </a:p>
        </p:txBody>
      </p:sp>
      <p:sp>
        <p:nvSpPr>
          <p:cNvPr id="4" name="AutoShape 2" descr="Output image">
            <a:extLst>
              <a:ext uri="{FF2B5EF4-FFF2-40B4-BE49-F238E27FC236}">
                <a16:creationId xmlns:a16="http://schemas.microsoft.com/office/drawing/2014/main" id="{134C1469-4E9A-38A9-80F8-F283925BF2B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2" descr="Output image">
            <a:extLst>
              <a:ext uri="{FF2B5EF4-FFF2-40B4-BE49-F238E27FC236}">
                <a16:creationId xmlns:a16="http://schemas.microsoft.com/office/drawing/2014/main" id="{8B2B716B-33CE-3949-E9A8-BDEFA2740AE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2" descr="Output image">
            <a:extLst>
              <a:ext uri="{FF2B5EF4-FFF2-40B4-BE49-F238E27FC236}">
                <a16:creationId xmlns:a16="http://schemas.microsoft.com/office/drawing/2014/main" id="{67CAD3D7-E945-822D-3E94-266E125E04C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4" descr="Output image">
            <a:extLst>
              <a:ext uri="{FF2B5EF4-FFF2-40B4-BE49-F238E27FC236}">
                <a16:creationId xmlns:a16="http://schemas.microsoft.com/office/drawing/2014/main" id="{8BE3F9AA-1F02-0005-78E8-9EC769FA3A7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400800" y="3733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808EBE7-7C99-6EB0-2D7B-3C93F330A8C2}"/>
              </a:ext>
            </a:extLst>
          </p:cNvPr>
          <p:cNvSpPr txBox="1"/>
          <p:nvPr/>
        </p:nvSpPr>
        <p:spPr>
          <a:xfrm>
            <a:off x="4690299" y="5962765"/>
            <a:ext cx="3666773" cy="338554"/>
          </a:xfrm>
          <a:prstGeom prst="rect">
            <a:avLst/>
          </a:prstGeom>
          <a:noFill/>
        </p:spPr>
        <p:txBody>
          <a:bodyPr wrap="none" lIns="91440" tIns="45720" rIns="91440" bIns="45720" rtlCol="0">
            <a:spAutoFit/>
          </a:bodyPr>
          <a:lstStyle/>
          <a:p>
            <a:pPr algn="l"/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*560 labor Hours with no Assignees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00E90B7-EBAA-6017-681A-9914AF56B9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5827" y="1000720"/>
            <a:ext cx="8480346" cy="4921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9858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F2322E-0A66-C8B6-8BB4-8FEDEFC1FC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DB180-45AD-613E-E250-FD11ECDD6C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36" y="434269"/>
            <a:ext cx="11434738" cy="480131"/>
          </a:xfrm>
        </p:spPr>
        <p:txBody>
          <a:bodyPr/>
          <a:lstStyle/>
          <a:p>
            <a:r>
              <a:rPr lang="en-US" sz="2400" dirty="0"/>
              <a:t>Whip Around Work Order Assignees</a:t>
            </a:r>
            <a:endParaRPr sz="2400" dirty="0"/>
          </a:p>
        </p:txBody>
      </p:sp>
      <p:sp>
        <p:nvSpPr>
          <p:cNvPr id="4" name="AutoShape 2" descr="Output image">
            <a:extLst>
              <a:ext uri="{FF2B5EF4-FFF2-40B4-BE49-F238E27FC236}">
                <a16:creationId xmlns:a16="http://schemas.microsoft.com/office/drawing/2014/main" id="{134C1469-4E9A-38A9-80F8-F283925BF2B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2" descr="Output image">
            <a:extLst>
              <a:ext uri="{FF2B5EF4-FFF2-40B4-BE49-F238E27FC236}">
                <a16:creationId xmlns:a16="http://schemas.microsoft.com/office/drawing/2014/main" id="{8B2B716B-33CE-3949-E9A8-BDEFA2740AE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2" descr="Output image">
            <a:extLst>
              <a:ext uri="{FF2B5EF4-FFF2-40B4-BE49-F238E27FC236}">
                <a16:creationId xmlns:a16="http://schemas.microsoft.com/office/drawing/2014/main" id="{67CAD3D7-E945-822D-3E94-266E125E04C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4" descr="Output image">
            <a:extLst>
              <a:ext uri="{FF2B5EF4-FFF2-40B4-BE49-F238E27FC236}">
                <a16:creationId xmlns:a16="http://schemas.microsoft.com/office/drawing/2014/main" id="{8BE3F9AA-1F02-0005-78E8-9EC769FA3A7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400800" y="3733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3BABA0A-34E9-81E0-D343-292C5F363C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7796" y="1823813"/>
            <a:ext cx="6658904" cy="3210373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263A23A-CBA3-1B0A-8F54-06E627FA27B7}"/>
              </a:ext>
            </a:extLst>
          </p:cNvPr>
          <p:cNvSpPr txBox="1"/>
          <p:nvPr/>
        </p:nvSpPr>
        <p:spPr>
          <a:xfrm>
            <a:off x="495300" y="1342069"/>
            <a:ext cx="3886200" cy="447866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We are continuing to identify a high number of closed work orders without an assigned Mechanic.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Prior to closing a work order, EMTs must verify they are selected under </a:t>
            </a: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Mechanic/Assignee 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field to ensure labor hours are properly credited.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Fleet Operations is currently working with Whip Around to implement a requirement that an assignee be selected before a work order can be closed.</a:t>
            </a:r>
          </a:p>
        </p:txBody>
      </p:sp>
    </p:spTree>
    <p:extLst>
      <p:ext uri="{BB962C8B-B14F-4D97-AF65-F5344CB8AC3E}">
        <p14:creationId xmlns:p14="http://schemas.microsoft.com/office/powerpoint/2010/main" val="35417536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27CA9A-6D86-6520-35C8-9E0C7DFD06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774BB-0C55-0240-9BDF-6918FBE07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36" y="434269"/>
            <a:ext cx="11434738" cy="480131"/>
          </a:xfrm>
        </p:spPr>
        <p:txBody>
          <a:bodyPr/>
          <a:lstStyle/>
          <a:p>
            <a:r>
              <a:rPr lang="en-US" sz="2400" dirty="0"/>
              <a:t>Whip Around Work Order Labor Hours</a:t>
            </a:r>
            <a:endParaRPr sz="2400" dirty="0"/>
          </a:p>
        </p:txBody>
      </p:sp>
      <p:sp>
        <p:nvSpPr>
          <p:cNvPr id="4" name="AutoShape 2" descr="Output image">
            <a:extLst>
              <a:ext uri="{FF2B5EF4-FFF2-40B4-BE49-F238E27FC236}">
                <a16:creationId xmlns:a16="http://schemas.microsoft.com/office/drawing/2014/main" id="{86F2196F-8E3E-885F-9346-1331FAFC03C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2" descr="Output image">
            <a:extLst>
              <a:ext uri="{FF2B5EF4-FFF2-40B4-BE49-F238E27FC236}">
                <a16:creationId xmlns:a16="http://schemas.microsoft.com/office/drawing/2014/main" id="{329D4609-6457-9509-3FED-02CE14EF3EA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2" descr="Output image">
            <a:extLst>
              <a:ext uri="{FF2B5EF4-FFF2-40B4-BE49-F238E27FC236}">
                <a16:creationId xmlns:a16="http://schemas.microsoft.com/office/drawing/2014/main" id="{43112FB4-8DD3-18DD-D0A2-B2AF0B2F0A7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4" descr="Output image">
            <a:extLst>
              <a:ext uri="{FF2B5EF4-FFF2-40B4-BE49-F238E27FC236}">
                <a16:creationId xmlns:a16="http://schemas.microsoft.com/office/drawing/2014/main" id="{D2FC2F03-DB68-94A5-9DB7-875860125A1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400800" y="3733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938AB64-512F-1125-6662-86BAF0E7A8C8}"/>
              </a:ext>
            </a:extLst>
          </p:cNvPr>
          <p:cNvSpPr txBox="1"/>
          <p:nvPr/>
        </p:nvSpPr>
        <p:spPr>
          <a:xfrm>
            <a:off x="1386662" y="1230166"/>
            <a:ext cx="3886200" cy="447866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We also continue to identify a high number of Service Tasks on work orders that do not include labor costs.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This typically occurs when an EMT creates a custom service task but does not enter associated labor cost.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Defects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should not be entered as service task.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If a new service task is needed, please contact the Podzilla Fleet Manager for assistance with proper setup.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1510396-0673-7013-6AB9-61313EC5A5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5167" y="499580"/>
            <a:ext cx="3582281" cy="555404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888860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E06234-4130-1014-9E79-4640D2ADAA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F5983-40CD-4678-D384-9F8861620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Service Task – EMT Vehicle Driving Hours</a:t>
            </a:r>
            <a:endParaRPr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EBF8ADD-26EA-A7B5-DCED-4985472571B9}"/>
              </a:ext>
            </a:extLst>
          </p:cNvPr>
          <p:cNvSpPr txBox="1"/>
          <p:nvPr/>
        </p:nvSpPr>
        <p:spPr>
          <a:xfrm>
            <a:off x="457200" y="457200"/>
            <a:ext cx="184731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C8102E"/>
                </a:solidFill>
              </a:defRPr>
            </a:pPr>
            <a:endParaRPr dirty="0"/>
          </a:p>
        </p:txBody>
      </p:sp>
      <p:sp>
        <p:nvSpPr>
          <p:cNvPr id="4" name="AutoShape 2" descr="Output image">
            <a:extLst>
              <a:ext uri="{FF2B5EF4-FFF2-40B4-BE49-F238E27FC236}">
                <a16:creationId xmlns:a16="http://schemas.microsoft.com/office/drawing/2014/main" id="{8E6FCA86-C3CA-3E37-00A1-33A084C7532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2" descr="Output image">
            <a:extLst>
              <a:ext uri="{FF2B5EF4-FFF2-40B4-BE49-F238E27FC236}">
                <a16:creationId xmlns:a16="http://schemas.microsoft.com/office/drawing/2014/main" id="{D480A158-1CFE-7294-C268-2556D856562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2" descr="Output image">
            <a:extLst>
              <a:ext uri="{FF2B5EF4-FFF2-40B4-BE49-F238E27FC236}">
                <a16:creationId xmlns:a16="http://schemas.microsoft.com/office/drawing/2014/main" id="{8BAA2CF5-7134-FAC2-BF4D-C269AD8AA8A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4" descr="Output image">
            <a:extLst>
              <a:ext uri="{FF2B5EF4-FFF2-40B4-BE49-F238E27FC236}">
                <a16:creationId xmlns:a16="http://schemas.microsoft.com/office/drawing/2014/main" id="{359862EE-99AF-333B-D21A-C89801E85E2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400800" y="3733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33AB8F4-A825-5F56-58A5-4B0667C15D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4200" y="985475"/>
            <a:ext cx="4105848" cy="442472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BB2872C-9059-CA1A-8276-4431D0CD21DC}"/>
              </a:ext>
            </a:extLst>
          </p:cNvPr>
          <p:cNvSpPr txBox="1"/>
          <p:nvPr/>
        </p:nvSpPr>
        <p:spPr>
          <a:xfrm>
            <a:off x="1066800" y="1674343"/>
            <a:ext cx="4343400" cy="3046988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lIns="91440" tIns="45720" rIns="91440" bIns="45720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Two ways to input Labor Hours for those EMTs that travel using their EMT Vehicle</a:t>
            </a:r>
          </a:p>
          <a:p>
            <a:pPr algn="l"/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Use Service Task </a:t>
            </a: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ST-0584 (EMT Vehicle Driving Hours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 and add it on the Podzilla Work Order that is created for the Podzilla work you traveled for or…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Create a separate Work Order using </a:t>
            </a: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ST-0584 (EMT Vehicle Driving Hours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 and assign it to your EMT Vehicle.</a:t>
            </a:r>
          </a:p>
          <a:p>
            <a:pPr algn="l"/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BB953D2-333B-5FBC-DD64-77975FF5DD98}"/>
              </a:ext>
            </a:extLst>
          </p:cNvPr>
          <p:cNvSpPr txBox="1"/>
          <p:nvPr/>
        </p:nvSpPr>
        <p:spPr>
          <a:xfrm>
            <a:off x="2506264" y="5872525"/>
            <a:ext cx="5869171" cy="338554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none" lIns="91440" tIns="45720" rIns="91440" bIns="45720" rtlCol="0">
            <a:spAutoFit/>
          </a:bodyPr>
          <a:lstStyle/>
          <a:p>
            <a:pPr algn="l"/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There where zero EMT Truck Driving Hours logged in April</a:t>
            </a:r>
          </a:p>
        </p:txBody>
      </p:sp>
    </p:spTree>
    <p:extLst>
      <p:ext uri="{BB962C8B-B14F-4D97-AF65-F5344CB8AC3E}">
        <p14:creationId xmlns:p14="http://schemas.microsoft.com/office/powerpoint/2010/main" val="32717679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AB6FD-A830-F709-55DA-72134C5861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FEF8BB2-1F50-06D2-A3C9-D97578F64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AD927-EFF0-E346-BC14-1520C79469CC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B08A491-105A-D08B-C013-5660DC640950}"/>
              </a:ext>
            </a:extLst>
          </p:cNvPr>
          <p:cNvSpPr txBox="1"/>
          <p:nvPr/>
        </p:nvSpPr>
        <p:spPr>
          <a:xfrm>
            <a:off x="7239000" y="2346960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Autofit/>
          </a:bodyPr>
          <a:lstStyle/>
          <a:p>
            <a:pPr algn="l"/>
            <a:endParaRPr lang="en-US" dirty="0"/>
          </a:p>
        </p:txBody>
      </p:sp>
      <p:sp>
        <p:nvSpPr>
          <p:cNvPr id="13" name="AutoShape 2" descr="Generated image">
            <a:extLst>
              <a:ext uri="{FF2B5EF4-FFF2-40B4-BE49-F238E27FC236}">
                <a16:creationId xmlns:a16="http://schemas.microsoft.com/office/drawing/2014/main" id="{22737B98-7023-DE01-1491-0D61BF1CBDA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AutoShape 4" descr="Generated image">
            <a:extLst>
              <a:ext uri="{FF2B5EF4-FFF2-40B4-BE49-F238E27FC236}">
                <a16:creationId xmlns:a16="http://schemas.microsoft.com/office/drawing/2014/main" id="{AC9F5919-6B09-5437-8293-00E71FEB749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AutoShape 8" descr="Generated image">
            <a:extLst>
              <a:ext uri="{FF2B5EF4-FFF2-40B4-BE49-F238E27FC236}">
                <a16:creationId xmlns:a16="http://schemas.microsoft.com/office/drawing/2014/main" id="{18F7489F-48B9-9727-8C24-AE430940A8E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AutoShape 10" descr="Generated image">
            <a:extLst>
              <a:ext uri="{FF2B5EF4-FFF2-40B4-BE49-F238E27FC236}">
                <a16:creationId xmlns:a16="http://schemas.microsoft.com/office/drawing/2014/main" id="{15FDE19A-7E3D-694B-AA69-5610BA15EBD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400800" y="3733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ABFBED0-F4CE-EB0D-2295-D973CDB39A7C}"/>
              </a:ext>
            </a:extLst>
          </p:cNvPr>
          <p:cNvSpPr txBox="1"/>
          <p:nvPr/>
        </p:nvSpPr>
        <p:spPr>
          <a:xfrm>
            <a:off x="457200" y="435145"/>
            <a:ext cx="7067961" cy="461665"/>
          </a:xfrm>
          <a:prstGeom prst="rect">
            <a:avLst/>
          </a:prstGeom>
          <a:noFill/>
        </p:spPr>
        <p:txBody>
          <a:bodyPr wrap="none" lIns="91440" tIns="45720" rIns="91440" bIns="45720" rtlCol="0">
            <a:spAutoFit/>
          </a:bodyPr>
          <a:lstStyle/>
          <a:p>
            <a:r>
              <a:rPr lang="en-US" sz="2400" b="1" dirty="0">
                <a:solidFill>
                  <a:schemeClr val="accent2"/>
                </a:solidFill>
              </a:rPr>
              <a:t>Podzilla DVIR (Legacy Podzilla vs. RG Podzilla)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77FB264-1596-2E86-DCC9-FEDE5DE3290E}"/>
              </a:ext>
            </a:extLst>
          </p:cNvPr>
          <p:cNvSpPr txBox="1"/>
          <p:nvPr/>
        </p:nvSpPr>
        <p:spPr>
          <a:xfrm>
            <a:off x="685800" y="1085433"/>
            <a:ext cx="9190907" cy="2800767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As of today </a:t>
            </a: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5/12/2026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there are (2) Separate Podzilla DVIRs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Legacy Podzilla DVIR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assigned to </a:t>
            </a: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879 Assets- 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No changes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RG Podzilla DVIR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assigned to </a:t>
            </a: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455 Assets- 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Same as Legacy Podzilla with (2) additional checks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HMI Screen- 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Verify that the HMI powers up and has no error messages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Scanreco Remote- 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Locate Scanreco Remote Belly Box and verify that all remote functions operate properly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C280FFF-B4B7-7BC3-3289-2EE24421A8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3829" y="3886200"/>
            <a:ext cx="2669754" cy="192946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F92631A-06F8-C2AF-D3D5-7D4C7C1892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1975" y="3477433"/>
            <a:ext cx="2860757" cy="2632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8541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DDBF76-1DB3-E171-8F79-D96BE43F7D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97C3856-AEC4-9D3F-5870-35BEFC81F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AD927-EFF0-E346-BC14-1520C79469CC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8857F80-92DC-D4C0-D143-D1EB805EDB42}"/>
              </a:ext>
            </a:extLst>
          </p:cNvPr>
          <p:cNvSpPr txBox="1"/>
          <p:nvPr/>
        </p:nvSpPr>
        <p:spPr>
          <a:xfrm>
            <a:off x="7239000" y="2346960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Autofit/>
          </a:bodyPr>
          <a:lstStyle/>
          <a:p>
            <a:pPr algn="l"/>
            <a:endParaRPr lang="en-US" dirty="0"/>
          </a:p>
        </p:txBody>
      </p:sp>
      <p:sp>
        <p:nvSpPr>
          <p:cNvPr id="13" name="AutoShape 2" descr="Generated image">
            <a:extLst>
              <a:ext uri="{FF2B5EF4-FFF2-40B4-BE49-F238E27FC236}">
                <a16:creationId xmlns:a16="http://schemas.microsoft.com/office/drawing/2014/main" id="{975CFE8D-0B9A-8049-A071-B0C27BECE76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AutoShape 4" descr="Generated image">
            <a:extLst>
              <a:ext uri="{FF2B5EF4-FFF2-40B4-BE49-F238E27FC236}">
                <a16:creationId xmlns:a16="http://schemas.microsoft.com/office/drawing/2014/main" id="{A0121387-2FF5-087B-11FF-9CBF859724F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AutoShape 8" descr="Generated image">
            <a:extLst>
              <a:ext uri="{FF2B5EF4-FFF2-40B4-BE49-F238E27FC236}">
                <a16:creationId xmlns:a16="http://schemas.microsoft.com/office/drawing/2014/main" id="{42BBDD8A-267A-C5B5-C137-1942F5CF9EB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AutoShape 10" descr="Generated image">
            <a:extLst>
              <a:ext uri="{FF2B5EF4-FFF2-40B4-BE49-F238E27FC236}">
                <a16:creationId xmlns:a16="http://schemas.microsoft.com/office/drawing/2014/main" id="{0DFA9900-D6F6-4B0F-97E5-AB6031D7196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400800" y="3733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56E02CA-92A5-27D5-952D-E9B48C833B40}"/>
              </a:ext>
            </a:extLst>
          </p:cNvPr>
          <p:cNvSpPr txBox="1"/>
          <p:nvPr/>
        </p:nvSpPr>
        <p:spPr>
          <a:xfrm>
            <a:off x="391542" y="357728"/>
            <a:ext cx="6534802" cy="461665"/>
          </a:xfrm>
          <a:prstGeom prst="rect">
            <a:avLst/>
          </a:prstGeom>
          <a:noFill/>
        </p:spPr>
        <p:txBody>
          <a:bodyPr wrap="none" lIns="91440" tIns="45720" rIns="91440" bIns="45720" rtlCol="0">
            <a:spAutoFit/>
          </a:bodyPr>
          <a:lstStyle/>
          <a:p>
            <a:r>
              <a:rPr lang="en-US" sz="2400" b="1" dirty="0">
                <a:solidFill>
                  <a:schemeClr val="accent2"/>
                </a:solidFill>
              </a:rPr>
              <a:t>RG Podzilla Gen 2.5 Troubleshooting Guide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F8BF3EA-5008-68F6-A421-D74377C7E1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9040" y="848317"/>
            <a:ext cx="9413919" cy="5161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8859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D1C712-B426-440F-4F1E-012EA1200B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ADCC043-CAD2-766C-1C87-C9044F759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AD927-EFF0-E346-BC14-1520C79469CC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AD5E0F-3959-2855-917D-9C939219AA80}"/>
              </a:ext>
            </a:extLst>
          </p:cNvPr>
          <p:cNvSpPr txBox="1"/>
          <p:nvPr/>
        </p:nvSpPr>
        <p:spPr>
          <a:xfrm>
            <a:off x="7239000" y="2346960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Autofit/>
          </a:bodyPr>
          <a:lstStyle/>
          <a:p>
            <a:pPr algn="l"/>
            <a:endParaRPr lang="en-US" dirty="0"/>
          </a:p>
        </p:txBody>
      </p:sp>
      <p:sp>
        <p:nvSpPr>
          <p:cNvPr id="13" name="AutoShape 2" descr="Generated image">
            <a:extLst>
              <a:ext uri="{FF2B5EF4-FFF2-40B4-BE49-F238E27FC236}">
                <a16:creationId xmlns:a16="http://schemas.microsoft.com/office/drawing/2014/main" id="{7818184C-CB6F-FBB5-B969-0E2FC8F8D82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AutoShape 4" descr="Generated image">
            <a:extLst>
              <a:ext uri="{FF2B5EF4-FFF2-40B4-BE49-F238E27FC236}">
                <a16:creationId xmlns:a16="http://schemas.microsoft.com/office/drawing/2014/main" id="{C97AF88A-4CE1-F7FD-2E28-A854A5B937B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AutoShape 8" descr="Generated image">
            <a:extLst>
              <a:ext uri="{FF2B5EF4-FFF2-40B4-BE49-F238E27FC236}">
                <a16:creationId xmlns:a16="http://schemas.microsoft.com/office/drawing/2014/main" id="{680B3CE4-21B3-67BE-0B7E-ADEE822392E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AutoShape 10" descr="Generated image">
            <a:extLst>
              <a:ext uri="{FF2B5EF4-FFF2-40B4-BE49-F238E27FC236}">
                <a16:creationId xmlns:a16="http://schemas.microsoft.com/office/drawing/2014/main" id="{D26C6650-BE7A-DD6A-52DD-96D0AD12BC6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400800" y="3733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B850F0C-B27F-ED7C-15C6-5B8C52704B4B}"/>
              </a:ext>
            </a:extLst>
          </p:cNvPr>
          <p:cNvSpPr txBox="1"/>
          <p:nvPr/>
        </p:nvSpPr>
        <p:spPr>
          <a:xfrm>
            <a:off x="391542" y="357728"/>
            <a:ext cx="9823780" cy="400110"/>
          </a:xfrm>
          <a:prstGeom prst="rect">
            <a:avLst/>
          </a:prstGeom>
          <a:noFill/>
        </p:spPr>
        <p:txBody>
          <a:bodyPr wrap="none" lIns="91440" tIns="45720" rIns="91440" bIns="45720" rtlCol="0">
            <a:spAutoFit/>
          </a:bodyPr>
          <a:lstStyle/>
          <a:p>
            <a:r>
              <a:rPr lang="en-US" sz="2000" b="1" dirty="0">
                <a:solidFill>
                  <a:schemeClr val="accent2"/>
                </a:solidFill>
              </a:rPr>
              <a:t>RG Podzilla Electronic Repair Supplies-EMT List on Amazon Business Account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831138C-0DFD-F4C5-CD5B-B40E0AFBB1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7345" y="1066470"/>
            <a:ext cx="4305901" cy="236253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8CF224C-F171-FCC8-5AD1-37D10903CC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8754" y="1064554"/>
            <a:ext cx="4324954" cy="236253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525B775-79AE-4E4A-4887-340E1CFED8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7345" y="3744585"/>
            <a:ext cx="4229690" cy="232442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AAB7E21-C152-C2B8-498C-CC5D68F106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48754" y="3763637"/>
            <a:ext cx="4324954" cy="2286319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1787621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EMT Ford F-450 Key FOB &amp; TPMS Reset </a:t>
            </a:r>
            <a:endParaRPr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731FF49-2E21-3B73-3123-A4751161E6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6600" y="1066800"/>
            <a:ext cx="3771900" cy="50292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A388C1F-1E6E-707E-DD08-E87B9FF701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066800"/>
            <a:ext cx="3771900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655D1A-52D9-399A-1207-67B6F890AF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4CE0F-EEE3-738E-F88C-80297E691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Q&amp;A Open Forum</a:t>
            </a:r>
            <a:endParaRPr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1D84664-704F-314E-DF64-C4EDE8D44531}"/>
              </a:ext>
            </a:extLst>
          </p:cNvPr>
          <p:cNvSpPr txBox="1"/>
          <p:nvPr/>
        </p:nvSpPr>
        <p:spPr>
          <a:xfrm>
            <a:off x="838200" y="2767280"/>
            <a:ext cx="32004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000" b="1">
                <a:solidFill>
                  <a:srgbClr val="C8102E"/>
                </a:solidFill>
              </a:defRPr>
            </a:pPr>
            <a:r>
              <a:rPr lang="en-US" dirty="0"/>
              <a:t>Q &amp; A</a:t>
            </a:r>
          </a:p>
        </p:txBody>
      </p:sp>
      <p:pic>
        <p:nvPicPr>
          <p:cNvPr id="10" name="Picture 9" descr="A moving container on wheels&#10;&#10;AI-generated content may be incorrect.">
            <a:extLst>
              <a:ext uri="{FF2B5EF4-FFF2-40B4-BE49-F238E27FC236}">
                <a16:creationId xmlns:a16="http://schemas.microsoft.com/office/drawing/2014/main" id="{07D2C00F-7ED4-C75A-B5CD-24B11E9052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447800"/>
            <a:ext cx="3553321" cy="3553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49648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3_Office Theme">
  <a:themeElements>
    <a:clrScheme name="Pods Colors">
      <a:dk1>
        <a:srgbClr val="000000"/>
      </a:dk1>
      <a:lt1>
        <a:srgbClr val="FFFFFF"/>
      </a:lt1>
      <a:dk2>
        <a:srgbClr val="0A3444"/>
      </a:dk2>
      <a:lt2>
        <a:srgbClr val="E7F3F3"/>
      </a:lt2>
      <a:accent1>
        <a:srgbClr val="009AD6"/>
      </a:accent1>
      <a:accent2>
        <a:srgbClr val="E81C2C"/>
      </a:accent2>
      <a:accent3>
        <a:srgbClr val="ED7D30"/>
      </a:accent3>
      <a:accent4>
        <a:srgbClr val="70AD47"/>
      </a:accent4>
      <a:accent5>
        <a:srgbClr val="FFC000"/>
      </a:accent5>
      <a:accent6>
        <a:srgbClr val="8A038F"/>
      </a:accent6>
      <a:hlink>
        <a:srgbClr val="0000EE"/>
      </a:hlink>
      <a:folHlink>
        <a:srgbClr val="95507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91440" tIns="45720" rIns="91440" bIns="45720" rtlCol="0">
        <a:spAutoFit/>
      </a:bodyPr>
      <a:lstStyle>
        <a:defPPr algn="l">
          <a:defRPr sz="1600" err="1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2" id="{4D02A930-BA01-2C43-A8B7-8B2F07ADB900}" vid="{F84F6E2F-B3E7-014F-83E2-23B0BEE12646}"/>
    </a:ext>
  </a:extLst>
</a:theme>
</file>

<file path=ppt/theme/theme2.xml><?xml version="1.0" encoding="utf-8"?>
<a:theme xmlns:a="http://schemas.openxmlformats.org/drawingml/2006/main" name="3_Office Theme">
  <a:themeElements>
    <a:clrScheme name="Pods Colors">
      <a:dk1>
        <a:srgbClr val="000000"/>
      </a:dk1>
      <a:lt1>
        <a:srgbClr val="FFFFFF"/>
      </a:lt1>
      <a:dk2>
        <a:srgbClr val="0A3444"/>
      </a:dk2>
      <a:lt2>
        <a:srgbClr val="E7F3F3"/>
      </a:lt2>
      <a:accent1>
        <a:srgbClr val="009AD6"/>
      </a:accent1>
      <a:accent2>
        <a:srgbClr val="E81C2C"/>
      </a:accent2>
      <a:accent3>
        <a:srgbClr val="ED7D30"/>
      </a:accent3>
      <a:accent4>
        <a:srgbClr val="70AD47"/>
      </a:accent4>
      <a:accent5>
        <a:srgbClr val="FFC000"/>
      </a:accent5>
      <a:accent6>
        <a:srgbClr val="8A038F"/>
      </a:accent6>
      <a:hlink>
        <a:srgbClr val="0000EE"/>
      </a:hlink>
      <a:folHlink>
        <a:srgbClr val="95507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91440" tIns="45720" rIns="91440" bIns="45720" rtlCol="0">
        <a:spAutoFit/>
      </a:bodyPr>
      <a:lstStyle>
        <a:defPPr algn="l">
          <a:defRPr sz="1600" err="1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2" id="{4D02A930-BA01-2C43-A8B7-8B2F07ADB900}" vid="{F84F6E2F-B3E7-014F-83E2-23B0BEE12646}"/>
    </a:ext>
  </a:extLst>
</a:theme>
</file>

<file path=ppt/theme/theme3.xml><?xml version="1.0" encoding="utf-8"?>
<a:theme xmlns:a="http://schemas.openxmlformats.org/drawingml/2006/main" name="3_Office Theme">
  <a:themeElements>
    <a:clrScheme name="Pods Colors">
      <a:dk1>
        <a:srgbClr val="000000"/>
      </a:dk1>
      <a:lt1>
        <a:srgbClr val="FFFFFF"/>
      </a:lt1>
      <a:dk2>
        <a:srgbClr val="0A3444"/>
      </a:dk2>
      <a:lt2>
        <a:srgbClr val="E7F3F3"/>
      </a:lt2>
      <a:accent1>
        <a:srgbClr val="009AD6"/>
      </a:accent1>
      <a:accent2>
        <a:srgbClr val="E81C2C"/>
      </a:accent2>
      <a:accent3>
        <a:srgbClr val="ED7D30"/>
      </a:accent3>
      <a:accent4>
        <a:srgbClr val="70AD47"/>
      </a:accent4>
      <a:accent5>
        <a:srgbClr val="FFC000"/>
      </a:accent5>
      <a:accent6>
        <a:srgbClr val="8A038F"/>
      </a:accent6>
      <a:hlink>
        <a:srgbClr val="0000EE"/>
      </a:hlink>
      <a:folHlink>
        <a:srgbClr val="95507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91440" tIns="45720" rIns="91440" bIns="45720" rtlCol="0">
        <a:spAutoFit/>
      </a:bodyPr>
      <a:lstStyle>
        <a:defPPr algn="l">
          <a:defRPr sz="1600" err="1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2" id="{4D02A930-BA01-2C43-A8B7-8B2F07ADB900}" vid="{F84F6E2F-B3E7-014F-83E2-23B0BEE12646}"/>
    </a:ext>
  </a:extLst>
</a:theme>
</file>

<file path=ppt/theme/theme4.xml><?xml version="1.0" encoding="utf-8"?>
<a:theme xmlns:a="http://schemas.openxmlformats.org/drawingml/2006/main" name="PODS_PPT Template_Widescreen 0921">
  <a:themeElements>
    <a:clrScheme name="PODS 09_21_2021">
      <a:dk1>
        <a:srgbClr val="3C3C3C"/>
      </a:dk1>
      <a:lt1>
        <a:srgbClr val="FFFFFF"/>
      </a:lt1>
      <a:dk2>
        <a:srgbClr val="083444"/>
      </a:dk2>
      <a:lt2>
        <a:srgbClr val="D3E9E6"/>
      </a:lt2>
      <a:accent1>
        <a:srgbClr val="0080BB"/>
      </a:accent1>
      <a:accent2>
        <a:srgbClr val="CE202F"/>
      </a:accent2>
      <a:accent3>
        <a:srgbClr val="ED7D30"/>
      </a:accent3>
      <a:accent4>
        <a:srgbClr val="70AD47"/>
      </a:accent4>
      <a:accent5>
        <a:srgbClr val="FFC000"/>
      </a:accent5>
      <a:accent6>
        <a:srgbClr val="8A038F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DS_PPT Template_Widescreen 0921" id="{8E9FCAA2-FA4A-4E37-A009-B1D8A1A4151F}" vid="{758354F1-580C-4932-B0BF-83B0FB09F38E}"/>
    </a:ext>
  </a:extLst>
</a:theme>
</file>

<file path=ppt/theme/theme5.xml><?xml version="1.0" encoding="utf-8"?>
<a:theme xmlns:a="http://schemas.openxmlformats.org/drawingml/2006/main" name="1_PODS_PPT Template_Widescreen 0921">
  <a:themeElements>
    <a:clrScheme name="PODS 09_21_2021">
      <a:dk1>
        <a:srgbClr val="3C3C3C"/>
      </a:dk1>
      <a:lt1>
        <a:srgbClr val="FFFFFF"/>
      </a:lt1>
      <a:dk2>
        <a:srgbClr val="083444"/>
      </a:dk2>
      <a:lt2>
        <a:srgbClr val="D3E9E6"/>
      </a:lt2>
      <a:accent1>
        <a:srgbClr val="0080BB"/>
      </a:accent1>
      <a:accent2>
        <a:srgbClr val="CE202F"/>
      </a:accent2>
      <a:accent3>
        <a:srgbClr val="ED7D30"/>
      </a:accent3>
      <a:accent4>
        <a:srgbClr val="70AD47"/>
      </a:accent4>
      <a:accent5>
        <a:srgbClr val="FFC000"/>
      </a:accent5>
      <a:accent6>
        <a:srgbClr val="8A038F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DS_PPT Template_Widescreen 0921" id="{8E9FCAA2-FA4A-4E37-A009-B1D8A1A4151F}" vid="{758354F1-580C-4932-B0BF-83B0FB09F38E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572988BAD962A4CA6D6BD22355799F4" ma:contentTypeVersion="16" ma:contentTypeDescription="Create a new document." ma:contentTypeScope="" ma:versionID="03ea7fd2e87506b1d05bac697d8b5615">
  <xsd:schema xmlns:xsd="http://www.w3.org/2001/XMLSchema" xmlns:xs="http://www.w3.org/2001/XMLSchema" xmlns:p="http://schemas.microsoft.com/office/2006/metadata/properties" xmlns:ns3="abe79950-46ae-4fee-89a1-3afd4a6500ba" xmlns:ns4="3c813214-bc29-412f-9bbb-78f8424798b2" targetNamespace="http://schemas.microsoft.com/office/2006/metadata/properties" ma:root="true" ma:fieldsID="5ffee15754c61dfd224fd025a06602c7" ns3:_="" ns4:_="">
    <xsd:import namespace="abe79950-46ae-4fee-89a1-3afd4a6500ba"/>
    <xsd:import namespace="3c813214-bc29-412f-9bbb-78f8424798b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Location" minOccurs="0"/>
                <xsd:element ref="ns3:MediaServiceOCR" minOccurs="0"/>
                <xsd:element ref="ns3:MediaLengthInSeconds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e79950-46ae-4fee-89a1-3afd4a6500b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_activity" ma:index="13" nillable="true" ma:displayName="_activity" ma:hidden="true" ma:internalName="_activity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813214-bc29-412f-9bbb-78f8424798b2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abe79950-46ae-4fee-89a1-3afd4a6500ba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6FC7694-064E-47EB-9A7D-7C074680D80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be79950-46ae-4fee-89a1-3afd4a6500ba"/>
    <ds:schemaRef ds:uri="3c813214-bc29-412f-9bbb-78f8424798b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28D967E-E22C-49B7-B12A-4D9AD8A805A5}">
  <ds:schemaRefs>
    <ds:schemaRef ds:uri="http://schemas.microsoft.com/office/2006/metadata/properties"/>
    <ds:schemaRef ds:uri="http://schemas.openxmlformats.org/package/2006/metadata/core-properties"/>
    <ds:schemaRef ds:uri="http://schemas.microsoft.com/office/infopath/2007/PartnerControls"/>
    <ds:schemaRef ds:uri="http://schemas.microsoft.com/office/2006/documentManagement/types"/>
    <ds:schemaRef ds:uri="abe79950-46ae-4fee-89a1-3afd4a6500ba"/>
    <ds:schemaRef ds:uri="http://purl.org/dc/terms/"/>
    <ds:schemaRef ds:uri="3c813214-bc29-412f-9bbb-78f8424798b2"/>
    <ds:schemaRef ds:uri="http://www.w3.org/XML/1998/namespace"/>
    <ds:schemaRef ds:uri="http://purl.org/dc/dcmitype/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D030BF50-E536-4E91-A16A-F66A370AA85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31569</TotalTime>
  <Words>618</Words>
  <Application>Microsoft Office PowerPoint</Application>
  <PresentationFormat>Widescreen</PresentationFormat>
  <Paragraphs>73</Paragraphs>
  <Slides>12</Slides>
  <Notes>10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5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5" baseType="lpstr">
      <vt:lpstr>Arial</vt:lpstr>
      <vt:lpstr>Calibri</vt:lpstr>
      <vt:lpstr>Cern</vt:lpstr>
      <vt:lpstr>Courier New</vt:lpstr>
      <vt:lpstr>STIXGeneral-Regular</vt:lpstr>
      <vt:lpstr>System Font Regular</vt:lpstr>
      <vt:lpstr>Wingdings</vt:lpstr>
      <vt:lpstr>3_Office Theme</vt:lpstr>
      <vt:lpstr>3_Office Theme</vt:lpstr>
      <vt:lpstr>3_Office Theme</vt:lpstr>
      <vt:lpstr>PODS_PPT Template_Widescreen 0921</vt:lpstr>
      <vt:lpstr>1_PODS_PPT Template_Widescreen 0921</vt:lpstr>
      <vt:lpstr>think-cell Slide</vt:lpstr>
      <vt:lpstr>      EMT Monthly Meet-Up</vt:lpstr>
      <vt:lpstr>                                                 EMT Monthly Meet-Up </vt:lpstr>
      <vt:lpstr>Whip Around Training</vt:lpstr>
      <vt:lpstr>April 2026 EMT Labor Hours</vt:lpstr>
      <vt:lpstr>Whip Around Work Order Assignees</vt:lpstr>
      <vt:lpstr>Whip Around Work Order Labor Hours</vt:lpstr>
      <vt:lpstr>New Service Task – EMT Vehicle Driving Hours</vt:lpstr>
      <vt:lpstr>PowerPoint Presentation</vt:lpstr>
      <vt:lpstr>PowerPoint Presentation</vt:lpstr>
      <vt:lpstr>PowerPoint Presentation</vt:lpstr>
      <vt:lpstr>EMT Ford F-450 Key FOB &amp; TPMS Reset </vt:lpstr>
      <vt:lpstr>Q&amp;A Open Forum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Corporate Operations</dc:title>
  <dc:creator>Alexis</dc:creator>
  <cp:lastModifiedBy>Charles Villemaire</cp:lastModifiedBy>
  <cp:revision>37</cp:revision>
  <dcterms:created xsi:type="dcterms:W3CDTF">2024-01-09T21:19:47Z</dcterms:created>
  <dcterms:modified xsi:type="dcterms:W3CDTF">2026-05-22T12:13:54Z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0x010100F572988BAD962A4CA6D6BD22355799F4</vt:lpwstr>
  </property>
</Properties>
</file>