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Layouts/slideLayout7.xml" ContentType="application/vnd.openxmlformats-officedocument.presentationml.slideLayout+xml"/>
  <Override PartName="/ppt/theme/theme4.xml" ContentType="application/vnd.openxmlformats-officedocument.theme+xml"/>
  <Override PartName="/ppt/tags/tag2.xml" ContentType="application/vnd.openxmlformats-officedocument.presentationml.tags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5.xml" ContentType="application/vnd.openxmlformats-officedocument.theme+xml"/>
  <Override PartName="/ppt/tags/tag3.xml" ContentType="application/vnd.openxmlformats-officedocument.presentationml.tags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changesInfos/changesInfo1.xml" ContentType="application/vnd.ms-powerpoint.changes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autoCompressPictures="0">
  <p:sldMasterIdLst>
    <p:sldMasterId id="2147485870" r:id="rId4"/>
    <p:sldMasterId id="2147484088" r:id="rId5"/>
    <p:sldMasterId id="2147483910" r:id="rId6"/>
    <p:sldMasterId id="2147483660" r:id="rId7"/>
    <p:sldMasterId id="2147483782" r:id="rId8"/>
  </p:sldMasterIdLst>
  <p:notesMasterIdLst>
    <p:notesMasterId r:id="rId19"/>
  </p:notesMasterIdLst>
  <p:sldIdLst>
    <p:sldId id="256" r:id="rId9"/>
    <p:sldId id="2147481126" r:id="rId10"/>
    <p:sldId id="2147481201" r:id="rId11"/>
    <p:sldId id="2147481139" r:id="rId12"/>
    <p:sldId id="2147481183" r:id="rId13"/>
    <p:sldId id="2147481209" r:id="rId14"/>
    <p:sldId id="2147481207" r:id="rId15"/>
    <p:sldId id="510" r:id="rId16"/>
    <p:sldId id="2147481208" r:id="rId17"/>
    <p:sldId id="2147481133" r:id="rId18"/>
  </p:sldIdLst>
  <p:sldSz cx="12192000" cy="6858000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77EEBB40-DC25-F41C-B0E8-CF9CB18EF66F}" name="Matthew Koczanski" initials="MK" userId="S::mpkoczanski@pods.com::4ad598b8-6990-4e54-a6f9-b9f65046928c" providerId="AD"/>
  <p188:author id="{487D2B4D-D7F9-44EC-C7CC-A5AD21AFC0F2}" name="Christina Calhoun" initials="CC" userId="S::CCalhoun@pods.com::6db17166-9e35-4218-af07-c7b7f21ca022" providerId="AD"/>
  <p188:author id="{F8177E52-0D71-717B-3F74-F6E8AE5E7CAC}" name="Michael Coleman" initials="MC" userId="S::MColeman@pods.com::f7071adc-5227-4ecd-a142-0a2d6902f4ff" providerId="AD"/>
  <p188:author id="{9BABCCBB-73FA-F7F3-CB3F-71664CBA61F4}" name="Michael Coleman" initials="MC" userId="S::mcoleman@pods.com::f7071adc-5227-4ecd-a142-0a2d6902f4ff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7DB8"/>
    <a:srgbClr val="083544"/>
    <a:srgbClr val="CE202F"/>
    <a:srgbClr val="989A9B"/>
    <a:srgbClr val="E6E6E6"/>
    <a:srgbClr val="EBEBE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D113A9D2-9D6B-4929-AA2D-F23B5EE8CBE7}" styleName="Themed Style 2 - Accent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975" autoAdjust="0"/>
    <p:restoredTop sz="93970" autoAdjust="0"/>
  </p:normalViewPr>
  <p:slideViewPr>
    <p:cSldViewPr>
      <p:cViewPr varScale="1">
        <p:scale>
          <a:sx n="100" d="100"/>
          <a:sy n="100" d="100"/>
        </p:scale>
        <p:origin x="180" y="8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5.xml"/><Relationship Id="rId13" Type="http://schemas.openxmlformats.org/officeDocument/2006/relationships/slide" Target="slides/slide5.xml"/><Relationship Id="rId18" Type="http://schemas.openxmlformats.org/officeDocument/2006/relationships/slide" Target="slides/slide10.xml"/><Relationship Id="rId3" Type="http://schemas.openxmlformats.org/officeDocument/2006/relationships/customXml" Target="../customXml/item3.xml"/><Relationship Id="rId21" Type="http://schemas.openxmlformats.org/officeDocument/2006/relationships/viewProps" Target="viewProps.xml"/><Relationship Id="rId7" Type="http://schemas.openxmlformats.org/officeDocument/2006/relationships/slideMaster" Target="slideMasters/slideMaster4.xml"/><Relationship Id="rId12" Type="http://schemas.openxmlformats.org/officeDocument/2006/relationships/slide" Target="slides/slide4.xml"/><Relationship Id="rId17" Type="http://schemas.openxmlformats.org/officeDocument/2006/relationships/slide" Target="slides/slide9.xml"/><Relationship Id="rId25" Type="http://schemas.microsoft.com/office/2018/10/relationships/authors" Target="authors.xml"/><Relationship Id="rId2" Type="http://schemas.openxmlformats.org/officeDocument/2006/relationships/customXml" Target="../customXml/item2.xml"/><Relationship Id="rId16" Type="http://schemas.openxmlformats.org/officeDocument/2006/relationships/slide" Target="slides/slide8.xml"/><Relationship Id="rId20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3.xml"/><Relationship Id="rId24" Type="http://schemas.microsoft.com/office/2016/11/relationships/changesInfo" Target="changesInfos/changesInfo1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7.xml"/><Relationship Id="rId23" Type="http://schemas.openxmlformats.org/officeDocument/2006/relationships/tableStyles" Target="tableStyles.xml"/><Relationship Id="rId10" Type="http://schemas.openxmlformats.org/officeDocument/2006/relationships/slide" Target="slides/slide2.xml"/><Relationship Id="rId19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1.xml"/><Relationship Id="rId14" Type="http://schemas.openxmlformats.org/officeDocument/2006/relationships/slide" Target="slides/slide6.xml"/><Relationship Id="rId22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arles Villemaire" userId="b9579374-902a-4657-8066-3a2894259c24" providerId="ADAL" clId="{B16663D9-12BC-4FF3-8126-E74A82D27CEB}"/>
    <pc:docChg chg="modSld">
      <pc:chgData name="Charles Villemaire" userId="b9579374-902a-4657-8066-3a2894259c24" providerId="ADAL" clId="{B16663D9-12BC-4FF3-8126-E74A82D27CEB}" dt="2026-01-29T19:49:31.826" v="3" actId="20577"/>
      <pc:docMkLst>
        <pc:docMk/>
      </pc:docMkLst>
      <pc:sldChg chg="modSp mod">
        <pc:chgData name="Charles Villemaire" userId="b9579374-902a-4657-8066-3a2894259c24" providerId="ADAL" clId="{B16663D9-12BC-4FF3-8126-E74A82D27CEB}" dt="2026-01-29T19:49:31.826" v="3" actId="20577"/>
        <pc:sldMkLst>
          <pc:docMk/>
          <pc:sldMk cId="3903927441" sldId="256"/>
        </pc:sldMkLst>
        <pc:spChg chg="mod">
          <ac:chgData name="Charles Villemaire" userId="b9579374-902a-4657-8066-3a2894259c24" providerId="ADAL" clId="{B16663D9-12BC-4FF3-8126-E74A82D27CEB}" dt="2026-01-29T19:49:31.826" v="3" actId="20577"/>
          <ac:spMkLst>
            <pc:docMk/>
            <pc:sldMk cId="3903927441" sldId="256"/>
            <ac:spMk id="5" creationId="{0E524D70-CE65-C90F-94DF-458E238CB6F5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43D8FA58-1A78-46D5-B55D-F231BA03159A}" type="datetimeFigureOut">
              <a:rPr lang="en-US" smtClean="0"/>
              <a:t>1/29/2026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F4E7DF6A-FB8F-49C6-9B47-67F1FC78A1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5150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738719-A278-465C-A786-7BD88E824984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674925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Go live on Whip Around and discuss procedure for adding Service Tasks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E7DF6A-FB8F-49C6-9B47-67F1FC78A14A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098247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best way to get up to speed using Whip Around is to use Whip Around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E7DF6A-FB8F-49C6-9B47-67F1FC78A14A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697265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DF6B47-8709-3431-396A-5DE2BAF367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8ADA47F-B014-876D-8FE1-A92ADED7C66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84D1783-B6AC-ABB4-2388-A530352C128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3FCD9CD-060D-A835-D4FD-5F5C3E0DA80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E7DF6A-FB8F-49C6-9B47-67F1FC78A14A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725583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BF31030-FA65-4DFB-B750-CE127C7E7630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777304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D26A82-419E-02EE-F2AB-82B3BFDDA1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35519A5-9E07-69F9-FFA8-CEFA5EF5F66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D97D965-E259-4D69-07E6-898E505433A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3C90369-9D7E-D945-CA1A-0A57E37DF17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E7DF6A-FB8F-49C6-9B47-67F1FC78A14A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229380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69A3FD-A474-1B5B-5A5C-24C95EE848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F21D6FA-C412-98EC-BCDE-17FF29BB24E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303CE92-D87C-D258-B4E4-A2A18A803F5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00B1578-07A9-2448-B80E-C389C151426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AC0D6F1-8610-E540-9BA8-F2A2092C60A7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591183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AC0D6F1-8610-E540-9BA8-F2A2092C60A7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111014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68F8B7-6FB2-12AF-95B2-74D5F6F59B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2992052-346F-BE89-FBD9-A1CAF5B3DB6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0EC1982-4B49-693F-425B-4E7A6D26459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B63E13F-520F-7DCE-BD26-AA0302B89B8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AC0D6F1-8610-E540-9BA8-F2A2092C60A7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218277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5.png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4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5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headlin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lide Number Placeholder 5">
            <a:extLst>
              <a:ext uri="{FF2B5EF4-FFF2-40B4-BE49-F238E27FC236}">
                <a16:creationId xmlns:a16="http://schemas.microsoft.com/office/drawing/2014/main" id="{D7D05A7A-952E-5F4E-A2FF-133CB4B305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06754" y="6152829"/>
            <a:ext cx="426621" cy="382479"/>
          </a:xfrm>
        </p:spPr>
        <p:txBody>
          <a:bodyPr/>
          <a:lstStyle>
            <a:lvl1pPr algn="ctr">
              <a:defRPr sz="1000">
                <a:solidFill>
                  <a:schemeClr val="tx1"/>
                </a:solidFill>
              </a:defRPr>
            </a:lvl1pPr>
          </a:lstStyle>
          <a:p>
            <a:fld id="{AAAAD927-EFF0-E346-BC14-1520C79469C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18D8CF9F-0268-4542-B66C-42FEA531CC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8636" y="365125"/>
            <a:ext cx="11434738" cy="480131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54174A7F-4FB0-B64A-AA6B-95457665F756}"/>
              </a:ext>
            </a:extLst>
          </p:cNvPr>
          <p:cNvCxnSpPr>
            <a:cxnSpLocks/>
          </p:cNvCxnSpPr>
          <p:nvPr/>
        </p:nvCxnSpPr>
        <p:spPr>
          <a:xfrm>
            <a:off x="1793875" y="6400800"/>
            <a:ext cx="9490992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Picture 10">
            <a:extLst>
              <a:ext uri="{FF2B5EF4-FFF2-40B4-BE49-F238E27FC236}">
                <a16:creationId xmlns:a16="http://schemas.microsoft.com/office/drawing/2014/main" id="{3E77CB88-ACE9-9143-B252-F4688FAEA09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398636" y="6244701"/>
            <a:ext cx="1254265" cy="279969"/>
          </a:xfrm>
          <a:prstGeom prst="rect">
            <a:avLst/>
          </a:prstGeom>
        </p:spPr>
      </p:pic>
      <p:sp>
        <p:nvSpPr>
          <p:cNvPr id="12" name="Pentagon 11">
            <a:extLst>
              <a:ext uri="{FF2B5EF4-FFF2-40B4-BE49-F238E27FC236}">
                <a16:creationId xmlns:a16="http://schemas.microsoft.com/office/drawing/2014/main" id="{8D68C64D-011F-7E44-BBCB-281C8EFF5B2E}"/>
              </a:ext>
            </a:extLst>
          </p:cNvPr>
          <p:cNvSpPr/>
          <p:nvPr userDrawn="1"/>
        </p:nvSpPr>
        <p:spPr>
          <a:xfrm>
            <a:off x="1" y="443063"/>
            <a:ext cx="358626" cy="324255"/>
          </a:xfrm>
          <a:prstGeom prst="homePlat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5105615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headlin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lide Number Placeholder 5">
            <a:extLst>
              <a:ext uri="{FF2B5EF4-FFF2-40B4-BE49-F238E27FC236}">
                <a16:creationId xmlns:a16="http://schemas.microsoft.com/office/drawing/2014/main" id="{D7D05A7A-952E-5F4E-A2FF-133CB4B305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06754" y="6152829"/>
            <a:ext cx="426621" cy="382479"/>
          </a:xfrm>
        </p:spPr>
        <p:txBody>
          <a:bodyPr/>
          <a:lstStyle>
            <a:lvl1pPr algn="ctr">
              <a:defRPr sz="1000">
                <a:solidFill>
                  <a:schemeClr val="tx1"/>
                </a:solidFill>
              </a:defRPr>
            </a:lvl1pPr>
          </a:lstStyle>
          <a:p>
            <a:fld id="{AAAAD927-EFF0-E346-BC14-1520C79469C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18D8CF9F-0268-4542-B66C-42FEA531CC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8636" y="365125"/>
            <a:ext cx="11434738" cy="480131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54174A7F-4FB0-B64A-AA6B-95457665F756}"/>
              </a:ext>
            </a:extLst>
          </p:cNvPr>
          <p:cNvCxnSpPr>
            <a:cxnSpLocks/>
          </p:cNvCxnSpPr>
          <p:nvPr/>
        </p:nvCxnSpPr>
        <p:spPr>
          <a:xfrm>
            <a:off x="1793875" y="6400800"/>
            <a:ext cx="9490992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Picture 10">
            <a:extLst>
              <a:ext uri="{FF2B5EF4-FFF2-40B4-BE49-F238E27FC236}">
                <a16:creationId xmlns:a16="http://schemas.microsoft.com/office/drawing/2014/main" id="{3E77CB88-ACE9-9143-B252-F4688FAEA09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398636" y="6244701"/>
            <a:ext cx="1254265" cy="279969"/>
          </a:xfrm>
          <a:prstGeom prst="rect">
            <a:avLst/>
          </a:prstGeom>
        </p:spPr>
      </p:pic>
      <p:sp>
        <p:nvSpPr>
          <p:cNvPr id="12" name="Pentagon 11">
            <a:extLst>
              <a:ext uri="{FF2B5EF4-FFF2-40B4-BE49-F238E27FC236}">
                <a16:creationId xmlns:a16="http://schemas.microsoft.com/office/drawing/2014/main" id="{8D68C64D-011F-7E44-BBCB-281C8EFF5B2E}"/>
              </a:ext>
            </a:extLst>
          </p:cNvPr>
          <p:cNvSpPr/>
          <p:nvPr userDrawn="1"/>
        </p:nvSpPr>
        <p:spPr>
          <a:xfrm>
            <a:off x="1" y="443063"/>
            <a:ext cx="358626" cy="324255"/>
          </a:xfrm>
          <a:prstGeom prst="homePlat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33210027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hank Yo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AA0CB142-05C5-EF4F-B14A-3B786238F16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alphaModFix amt="15000"/>
          </a:blip>
          <a:srcRect l="3751" t="18608" r="168" b="15536"/>
          <a:stretch/>
        </p:blipFill>
        <p:spPr>
          <a:xfrm>
            <a:off x="4743895" y="1"/>
            <a:ext cx="7448104" cy="4253011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62909FAC-685F-4A45-9044-789792AD6EB2}"/>
              </a:ext>
            </a:extLst>
          </p:cNvPr>
          <p:cNvSpPr/>
          <p:nvPr userDrawn="1"/>
        </p:nvSpPr>
        <p:spPr>
          <a:xfrm>
            <a:off x="1" y="-1"/>
            <a:ext cx="11175999" cy="4253011"/>
          </a:xfrm>
          <a:prstGeom prst="rect">
            <a:avLst/>
          </a:prstGeom>
          <a:gradFill>
            <a:gsLst>
              <a:gs pos="48000">
                <a:schemeClr val="bg1"/>
              </a:gs>
              <a:gs pos="99000">
                <a:schemeClr val="bg1"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b="1" i="0">
              <a:latin typeface="Arial" panose="020B0604020202020204" pitchFamily="34" charset="0"/>
            </a:endParaRP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8D0A5205-946D-4A4D-84FD-24B92093C9D8}"/>
              </a:ext>
            </a:extLst>
          </p:cNvPr>
          <p:cNvCxnSpPr>
            <a:cxnSpLocks/>
          </p:cNvCxnSpPr>
          <p:nvPr userDrawn="1"/>
        </p:nvCxnSpPr>
        <p:spPr>
          <a:xfrm>
            <a:off x="8078852" y="4306824"/>
            <a:ext cx="4113149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 8">
            <a:extLst>
              <a:ext uri="{FF2B5EF4-FFF2-40B4-BE49-F238E27FC236}">
                <a16:creationId xmlns:a16="http://schemas.microsoft.com/office/drawing/2014/main" id="{4447FB70-1A4B-A74D-8B65-DCBA0515E94E}"/>
              </a:ext>
            </a:extLst>
          </p:cNvPr>
          <p:cNvSpPr/>
          <p:nvPr userDrawn="1"/>
        </p:nvSpPr>
        <p:spPr>
          <a:xfrm>
            <a:off x="-1" y="1353313"/>
            <a:ext cx="8132064" cy="4718304"/>
          </a:xfrm>
          <a:prstGeom prst="rect">
            <a:avLst/>
          </a:prstGeom>
          <a:solidFill>
            <a:schemeClr val="bg1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b="1" i="0">
              <a:solidFill>
                <a:srgbClr val="E81F2C"/>
              </a:solidFill>
              <a:latin typeface="Arial" panose="020B0604020202020204" pitchFamily="34" charset="0"/>
            </a:endParaRP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8D60D05C-B4CC-7D4E-83E1-CFA5CE8E486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" y="2699092"/>
            <a:ext cx="8132062" cy="2228508"/>
          </a:xfrm>
        </p:spPr>
        <p:txBody>
          <a:bodyPr anchor="ctr">
            <a:noAutofit/>
          </a:bodyPr>
          <a:lstStyle>
            <a:lvl1pPr algn="ctr">
              <a:defRPr sz="6000" b="1" i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Thank you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65357601-BDB8-FB43-A101-AB3DAEF3F070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8821971" y="4830682"/>
            <a:ext cx="2680123" cy="9893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17240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headlin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lide Number Placeholder 5">
            <a:extLst>
              <a:ext uri="{FF2B5EF4-FFF2-40B4-BE49-F238E27FC236}">
                <a16:creationId xmlns:a16="http://schemas.microsoft.com/office/drawing/2014/main" id="{D7D05A7A-952E-5F4E-A2FF-133CB4B305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06754" y="6152829"/>
            <a:ext cx="426621" cy="382479"/>
          </a:xfrm>
        </p:spPr>
        <p:txBody>
          <a:bodyPr/>
          <a:lstStyle>
            <a:lvl1pPr algn="ctr">
              <a:defRPr sz="1000">
                <a:solidFill>
                  <a:schemeClr val="tx1"/>
                </a:solidFill>
              </a:defRPr>
            </a:lvl1pPr>
          </a:lstStyle>
          <a:p>
            <a:fld id="{AAAAD927-EFF0-E346-BC14-1520C79469C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18D8CF9F-0268-4542-B66C-42FEA531CC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8636" y="365125"/>
            <a:ext cx="11434738" cy="480131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54174A7F-4FB0-B64A-AA6B-95457665F756}"/>
              </a:ext>
            </a:extLst>
          </p:cNvPr>
          <p:cNvCxnSpPr>
            <a:cxnSpLocks/>
          </p:cNvCxnSpPr>
          <p:nvPr/>
        </p:nvCxnSpPr>
        <p:spPr>
          <a:xfrm>
            <a:off x="1793875" y="6400800"/>
            <a:ext cx="9490992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Picture 10">
            <a:extLst>
              <a:ext uri="{FF2B5EF4-FFF2-40B4-BE49-F238E27FC236}">
                <a16:creationId xmlns:a16="http://schemas.microsoft.com/office/drawing/2014/main" id="{3E77CB88-ACE9-9143-B252-F4688FAEA09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398636" y="6244701"/>
            <a:ext cx="1254265" cy="279969"/>
          </a:xfrm>
          <a:prstGeom prst="rect">
            <a:avLst/>
          </a:prstGeom>
        </p:spPr>
      </p:pic>
      <p:sp>
        <p:nvSpPr>
          <p:cNvPr id="12" name="Pentagon 11">
            <a:extLst>
              <a:ext uri="{FF2B5EF4-FFF2-40B4-BE49-F238E27FC236}">
                <a16:creationId xmlns:a16="http://schemas.microsoft.com/office/drawing/2014/main" id="{8D68C64D-011F-7E44-BBCB-281C8EFF5B2E}"/>
              </a:ext>
            </a:extLst>
          </p:cNvPr>
          <p:cNvSpPr/>
          <p:nvPr userDrawn="1"/>
        </p:nvSpPr>
        <p:spPr>
          <a:xfrm>
            <a:off x="1" y="443063"/>
            <a:ext cx="358626" cy="324255"/>
          </a:xfrm>
          <a:prstGeom prst="homePlat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3321002752"/>
      </p:ext>
    </p:extLst>
  </p:cSld>
  <p:clrMapOvr>
    <a:masterClrMapping/>
  </p:clrMapOvr>
  <p:hf hdr="0" ftr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_Section Divi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>
            <a:extLst>
              <a:ext uri="{FF2B5EF4-FFF2-40B4-BE49-F238E27FC236}">
                <a16:creationId xmlns:a16="http://schemas.microsoft.com/office/drawing/2014/main" id="{593FF0C7-1FFA-B944-88E9-72234BF477A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15000"/>
          </a:blip>
          <a:srcRect l="4316" t="17411" r="14185" b="17411"/>
          <a:stretch/>
        </p:blipFill>
        <p:spPr>
          <a:xfrm>
            <a:off x="5874326" y="0"/>
            <a:ext cx="6317674" cy="4209144"/>
          </a:xfrm>
          <a:prstGeom prst="rect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B4488DE4-A594-154A-BC59-8EAFD61D3D80}"/>
              </a:ext>
            </a:extLst>
          </p:cNvPr>
          <p:cNvSpPr/>
          <p:nvPr/>
        </p:nvSpPr>
        <p:spPr>
          <a:xfrm>
            <a:off x="0" y="0"/>
            <a:ext cx="11226800" cy="4209144"/>
          </a:xfrm>
          <a:prstGeom prst="rect">
            <a:avLst/>
          </a:prstGeom>
          <a:gradFill>
            <a:gsLst>
              <a:gs pos="48000">
                <a:schemeClr val="bg1"/>
              </a:gs>
              <a:gs pos="99000">
                <a:schemeClr val="bg1"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i="0">
              <a:latin typeface="Arial" panose="020B0604020202020204" pitchFamily="34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66F5F4D-8198-AE4C-A823-35CE86F10DCA}"/>
              </a:ext>
            </a:extLst>
          </p:cNvPr>
          <p:cNvSpPr/>
          <p:nvPr/>
        </p:nvSpPr>
        <p:spPr>
          <a:xfrm>
            <a:off x="1" y="2481785"/>
            <a:ext cx="11226800" cy="3454320"/>
          </a:xfrm>
          <a:prstGeom prst="rect">
            <a:avLst/>
          </a:prstGeom>
          <a:solidFill>
            <a:schemeClr val="bg1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i="0">
              <a:latin typeface="Arial" panose="020B0604020202020204" pitchFamily="34" charset="0"/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C0E1A784-3496-814A-94BF-AEE759AFE63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908255" y="2481785"/>
            <a:ext cx="9659812" cy="3454320"/>
          </a:xfrm>
        </p:spPr>
        <p:txBody>
          <a:bodyPr anchor="ctr">
            <a:noAutofit/>
          </a:bodyPr>
          <a:lstStyle>
            <a:lvl1pPr algn="l">
              <a:defRPr sz="4000" b="1" i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Section divider title goes here</a:t>
            </a: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4167F93C-2469-C64E-B333-74535F291F99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908254" y="4777981"/>
            <a:ext cx="9659812" cy="400110"/>
          </a:xfrm>
        </p:spPr>
        <p:txBody>
          <a:bodyPr>
            <a:spAutoFit/>
          </a:bodyPr>
          <a:lstStyle>
            <a:lvl1pPr marL="0" indent="0" algn="l">
              <a:buNone/>
              <a:defRPr sz="2000" b="0" i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Subtitle or presenter’s name goes here 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F3FAB3A0-6F24-364D-A559-4D7B4DE01CC5}"/>
              </a:ext>
            </a:extLst>
          </p:cNvPr>
          <p:cNvCxnSpPr>
            <a:cxnSpLocks/>
          </p:cNvCxnSpPr>
          <p:nvPr/>
        </p:nvCxnSpPr>
        <p:spPr>
          <a:xfrm>
            <a:off x="0" y="2481785"/>
            <a:ext cx="5874326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77824ADB-559B-4247-BBDB-8CD24F9EE28F}"/>
              </a:ext>
            </a:extLst>
          </p:cNvPr>
          <p:cNvCxnSpPr>
            <a:cxnSpLocks/>
          </p:cNvCxnSpPr>
          <p:nvPr/>
        </p:nvCxnSpPr>
        <p:spPr>
          <a:xfrm>
            <a:off x="0" y="2381042"/>
            <a:ext cx="5874326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713817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Slide Containers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93A034C-6F49-D140-8C8C-B8420152DA9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15000"/>
          </a:blip>
          <a:srcRect l="5325" t="8986" r="-7163" b="26417"/>
          <a:stretch/>
        </p:blipFill>
        <p:spPr>
          <a:xfrm>
            <a:off x="0" y="8701"/>
            <a:ext cx="7894356" cy="4171731"/>
          </a:xfrm>
          <a:prstGeom prst="rect">
            <a:avLst/>
          </a:prstGeom>
        </p:spPr>
      </p:pic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72A4AE1F-8174-B648-A515-0436464287FB}"/>
              </a:ext>
            </a:extLst>
          </p:cNvPr>
          <p:cNvCxnSpPr>
            <a:cxnSpLocks/>
          </p:cNvCxnSpPr>
          <p:nvPr/>
        </p:nvCxnSpPr>
        <p:spPr>
          <a:xfrm>
            <a:off x="0" y="4332224"/>
            <a:ext cx="4113149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Rectangle 20">
            <a:extLst>
              <a:ext uri="{FF2B5EF4-FFF2-40B4-BE49-F238E27FC236}">
                <a16:creationId xmlns:a16="http://schemas.microsoft.com/office/drawing/2014/main" id="{E7A7E6BF-4D67-9D46-92F5-57CBECBE0D63}"/>
              </a:ext>
            </a:extLst>
          </p:cNvPr>
          <p:cNvSpPr/>
          <p:nvPr/>
        </p:nvSpPr>
        <p:spPr>
          <a:xfrm rot="10800000">
            <a:off x="3738880" y="0"/>
            <a:ext cx="8453118" cy="4209144"/>
          </a:xfrm>
          <a:prstGeom prst="rect">
            <a:avLst/>
          </a:prstGeom>
          <a:gradFill>
            <a:gsLst>
              <a:gs pos="48000">
                <a:schemeClr val="bg1"/>
              </a:gs>
              <a:gs pos="99000">
                <a:schemeClr val="bg1"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i="0">
              <a:latin typeface="Arial" panose="020B0604020202020204" pitchFamily="34" charset="0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1386D2EC-DC88-C64E-B8D9-1A9C46C0DDA1}"/>
              </a:ext>
            </a:extLst>
          </p:cNvPr>
          <p:cNvSpPr/>
          <p:nvPr/>
        </p:nvSpPr>
        <p:spPr>
          <a:xfrm>
            <a:off x="4059935" y="1353312"/>
            <a:ext cx="8132064" cy="4718304"/>
          </a:xfrm>
          <a:prstGeom prst="rect">
            <a:avLst/>
          </a:prstGeom>
          <a:solidFill>
            <a:schemeClr val="bg1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i="0">
              <a:latin typeface="Arial" panose="020B0604020202020204" pitchFamily="34" charset="0"/>
            </a:endParaRPr>
          </a:p>
        </p:txBody>
      </p:sp>
      <p:sp>
        <p:nvSpPr>
          <p:cNvPr id="26" name="Subtitle 2">
            <a:extLst>
              <a:ext uri="{FF2B5EF4-FFF2-40B4-BE49-F238E27FC236}">
                <a16:creationId xmlns:a16="http://schemas.microsoft.com/office/drawing/2014/main" id="{6318FBEA-DFD5-BF48-A457-65D020B5E759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467067" y="4816654"/>
            <a:ext cx="7117627" cy="400110"/>
          </a:xfrm>
        </p:spPr>
        <p:txBody>
          <a:bodyPr>
            <a:spAutoFit/>
          </a:bodyPr>
          <a:lstStyle>
            <a:lvl1pPr marL="0" indent="0" algn="l">
              <a:buNone/>
              <a:defRPr sz="2000" b="0" i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Subtitle or presenter’s name goes here </a:t>
            </a:r>
          </a:p>
        </p:txBody>
      </p:sp>
      <p:sp>
        <p:nvSpPr>
          <p:cNvPr id="27" name="Title 1">
            <a:extLst>
              <a:ext uri="{FF2B5EF4-FFF2-40B4-BE49-F238E27FC236}">
                <a16:creationId xmlns:a16="http://schemas.microsoft.com/office/drawing/2014/main" id="{D4EE712D-5C19-6347-94BA-F6C350FBC9C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467067" y="2013292"/>
            <a:ext cx="7117627" cy="2228508"/>
          </a:xfrm>
        </p:spPr>
        <p:txBody>
          <a:bodyPr anchor="ctr">
            <a:noAutofit/>
          </a:bodyPr>
          <a:lstStyle>
            <a:lvl1pPr algn="l">
              <a:defRPr sz="4000" b="1" i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Presentation title </a:t>
            </a:r>
            <a:br>
              <a:rPr lang="en-US"/>
            </a:br>
            <a:r>
              <a:rPr lang="en-US"/>
              <a:t>goes here</a:t>
            </a:r>
          </a:p>
        </p:txBody>
      </p:sp>
      <p:sp>
        <p:nvSpPr>
          <p:cNvPr id="14" name="Date Placeholder 3">
            <a:extLst>
              <a:ext uri="{FF2B5EF4-FFF2-40B4-BE49-F238E27FC236}">
                <a16:creationId xmlns:a16="http://schemas.microsoft.com/office/drawing/2014/main" id="{76913F57-11A7-4D46-9AD0-E5D3529EDB23}"/>
              </a:ext>
            </a:extLst>
          </p:cNvPr>
          <p:cNvSpPr txBox="1">
            <a:spLocks/>
          </p:cNvSpPr>
          <p:nvPr/>
        </p:nvSpPr>
        <p:spPr>
          <a:xfrm>
            <a:off x="8993894" y="558111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Sharp Sans" pitchFamily="2" charset="77"/>
                <a:ea typeface="Sharp Sans" pitchFamily="2" charset="77"/>
                <a:cs typeface="Sharp Sans" pitchFamily="2" charset="77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D128FDEE-FB7F-C64B-ADA7-09DC86BF5A83}" type="datetime1">
              <a:rPr lang="en-US" b="1" i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algn="r"/>
              <a:t>1/29/2026</a:t>
            </a:fld>
            <a:endParaRPr lang="en-US" b="1" i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D91D5E5-EF0B-8D4E-920E-BF65E63C6A4C}"/>
              </a:ext>
            </a:extLst>
          </p:cNvPr>
          <p:cNvSpPr txBox="1"/>
          <p:nvPr/>
        </p:nvSpPr>
        <p:spPr>
          <a:xfrm>
            <a:off x="7541014" y="6346944"/>
            <a:ext cx="404368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00" b="1" i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Confidential and proprietary</a:t>
            </a:r>
          </a:p>
        </p:txBody>
      </p:sp>
      <p:sp>
        <p:nvSpPr>
          <p:cNvPr id="13" name="Text Placeholder 3">
            <a:extLst>
              <a:ext uri="{FF2B5EF4-FFF2-40B4-BE49-F238E27FC236}">
                <a16:creationId xmlns:a16="http://schemas.microsoft.com/office/drawing/2014/main" id="{9669EB1C-9450-704C-91D5-9A5EC840CDF7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482844" y="5497513"/>
            <a:ext cx="2101850" cy="325437"/>
          </a:xfrm>
        </p:spPr>
        <p:txBody>
          <a:bodyPr/>
          <a:lstStyle>
            <a:lvl1pPr marL="0" indent="0" algn="r">
              <a:buFontTx/>
              <a:buNone/>
              <a:defRPr sz="12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Date goes here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6BC5D95D-ED41-624A-B8BA-AAEC37ABE1C7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764868" y="4830681"/>
            <a:ext cx="2680123" cy="989381"/>
          </a:xfrm>
          <a:prstGeom prst="rect">
            <a:avLst/>
          </a:prstGeom>
        </p:spPr>
      </p:pic>
      <p:pic>
        <p:nvPicPr>
          <p:cNvPr id="2" name="Picture 1" descr="A picture containing text, clock&#10;&#10;Description automatically generated">
            <a:extLst>
              <a:ext uri="{FF2B5EF4-FFF2-40B4-BE49-F238E27FC236}">
                <a16:creationId xmlns:a16="http://schemas.microsoft.com/office/drawing/2014/main" id="{19C52668-21DC-47FE-4253-D3CAC34C9D61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4868" y="6318518"/>
            <a:ext cx="2369594" cy="365126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2BCA71C3-FBF2-2CB0-362C-6B8FEE0298F2}"/>
              </a:ext>
            </a:extLst>
          </p:cNvPr>
          <p:cNvSpPr txBox="1"/>
          <p:nvPr userDrawn="1"/>
        </p:nvSpPr>
        <p:spPr>
          <a:xfrm>
            <a:off x="862580" y="6018710"/>
            <a:ext cx="206164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>
                <a:ln>
                  <a:noFill/>
                </a:ln>
                <a:solidFill>
                  <a:srgbClr val="081F2D"/>
                </a:solidFill>
                <a:effectLst/>
                <a:uLnTx/>
                <a:uFillTx/>
                <a:latin typeface="Cern" panose="02000503000000020004"/>
              </a:rPr>
              <a:t>Powered</a:t>
            </a:r>
            <a:r>
              <a:rPr kumimoji="0" lang="en-US" sz="1100" b="1" i="0" u="none" strike="noStrike" kern="1200" cap="none" spc="0" normalizeH="0" baseline="0" noProof="0">
                <a:ln>
                  <a:noFill/>
                </a:ln>
                <a:solidFill>
                  <a:srgbClr val="081F2D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By:</a:t>
            </a:r>
          </a:p>
        </p:txBody>
      </p:sp>
    </p:spTree>
    <p:extLst>
      <p:ext uri="{BB962C8B-B14F-4D97-AF65-F5344CB8AC3E}">
        <p14:creationId xmlns:p14="http://schemas.microsoft.com/office/powerpoint/2010/main" val="5129020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single 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Slide Number Placeholder 5">
            <a:extLst>
              <a:ext uri="{FF2B5EF4-FFF2-40B4-BE49-F238E27FC236}">
                <a16:creationId xmlns:a16="http://schemas.microsoft.com/office/drawing/2014/main" id="{8CDACBA8-5D11-2944-9E8F-43DB44D382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06753" y="6152828"/>
            <a:ext cx="426621" cy="382479"/>
          </a:xfrm>
        </p:spPr>
        <p:txBody>
          <a:bodyPr/>
          <a:lstStyle>
            <a:lvl1pPr algn="ctr">
              <a:defRPr sz="1000">
                <a:solidFill>
                  <a:schemeClr val="tx1"/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AAAD927-EFF0-E346-BC14-1520C79469CC}" type="slidenum">
              <a:rPr kumimoji="0" lang="en-US" sz="1000" b="1" i="0" u="none" strike="noStrike" kern="1200" cap="none" spc="0" normalizeH="0" baseline="0" noProof="0" smtClean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00" b="1" i="0" u="none" strike="noStrike" kern="1200" cap="none" spc="0" normalizeH="0" baseline="0" noProof="0">
              <a:ln>
                <a:noFill/>
              </a:ln>
              <a:solidFill>
                <a:srgbClr val="3C3C3C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95F9274A-9D60-654B-9BAB-BC3EE6B2C4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8636" y="365125"/>
            <a:ext cx="11434738" cy="480131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B8AD907D-81FD-3041-A205-F8F3DD79D0C9}"/>
              </a:ext>
            </a:extLst>
          </p:cNvPr>
          <p:cNvCxnSpPr>
            <a:cxnSpLocks/>
          </p:cNvCxnSpPr>
          <p:nvPr/>
        </p:nvCxnSpPr>
        <p:spPr>
          <a:xfrm>
            <a:off x="1793875" y="6400800"/>
            <a:ext cx="9490992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7">
            <a:extLst>
              <a:ext uri="{FF2B5EF4-FFF2-40B4-BE49-F238E27FC236}">
                <a16:creationId xmlns:a16="http://schemas.microsoft.com/office/drawing/2014/main" id="{E412980E-FB35-5047-8465-601C0D2E005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398636" y="6244701"/>
            <a:ext cx="1254265" cy="279969"/>
          </a:xfrm>
          <a:prstGeom prst="rect">
            <a:avLst/>
          </a:prstGeom>
        </p:spPr>
      </p:pic>
      <p:sp>
        <p:nvSpPr>
          <p:cNvPr id="12" name="Pentagon 11">
            <a:extLst>
              <a:ext uri="{FF2B5EF4-FFF2-40B4-BE49-F238E27FC236}">
                <a16:creationId xmlns:a16="http://schemas.microsoft.com/office/drawing/2014/main" id="{E1B3AAD6-51FF-C246-A33D-5E7E0253AE0B}"/>
              </a:ext>
            </a:extLst>
          </p:cNvPr>
          <p:cNvSpPr/>
          <p:nvPr/>
        </p:nvSpPr>
        <p:spPr>
          <a:xfrm>
            <a:off x="0" y="443062"/>
            <a:ext cx="358626" cy="324255"/>
          </a:xfrm>
          <a:prstGeom prst="homePlat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1" name="Content Placeholder 15">
            <a:extLst>
              <a:ext uri="{FF2B5EF4-FFF2-40B4-BE49-F238E27FC236}">
                <a16:creationId xmlns:a16="http://schemas.microsoft.com/office/drawing/2014/main" id="{D8EDACE0-FCD5-C240-A401-E2E424F3772E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98636" y="1103011"/>
            <a:ext cx="11434737" cy="4868022"/>
          </a:xfrm>
          <a:noFill/>
          <a:ln>
            <a:noFill/>
          </a:ln>
        </p:spPr>
        <p:txBody>
          <a:bodyPr lIns="91440" tIns="91440" rIns="91440" bIns="91440" numCol="1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19643140"/>
      </p:ext>
    </p:extLst>
  </p:cSld>
  <p:clrMapOvr>
    <a:masterClrMapping/>
  </p:clrMapOvr>
  <p:hf hdr="0" ftr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Section Divi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>
            <a:extLst>
              <a:ext uri="{FF2B5EF4-FFF2-40B4-BE49-F238E27FC236}">
                <a16:creationId xmlns:a16="http://schemas.microsoft.com/office/drawing/2014/main" id="{593FF0C7-1FFA-B944-88E9-72234BF477A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15000"/>
          </a:blip>
          <a:srcRect l="4316" t="17411" r="14185" b="17411"/>
          <a:stretch/>
        </p:blipFill>
        <p:spPr>
          <a:xfrm>
            <a:off x="5874325" y="0"/>
            <a:ext cx="6317675" cy="4209144"/>
          </a:xfrm>
          <a:prstGeom prst="rect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B4488DE4-A594-154A-BC59-8EAFD61D3D80}"/>
              </a:ext>
            </a:extLst>
          </p:cNvPr>
          <p:cNvSpPr/>
          <p:nvPr/>
        </p:nvSpPr>
        <p:spPr>
          <a:xfrm>
            <a:off x="0" y="0"/>
            <a:ext cx="11226800" cy="4209144"/>
          </a:xfrm>
          <a:prstGeom prst="rect">
            <a:avLst/>
          </a:prstGeom>
          <a:gradFill>
            <a:gsLst>
              <a:gs pos="48000">
                <a:schemeClr val="bg1"/>
              </a:gs>
              <a:gs pos="99000">
                <a:schemeClr val="bg1"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66F5F4D-8198-AE4C-A823-35CE86F10DCA}"/>
              </a:ext>
            </a:extLst>
          </p:cNvPr>
          <p:cNvSpPr/>
          <p:nvPr/>
        </p:nvSpPr>
        <p:spPr>
          <a:xfrm>
            <a:off x="1" y="2481785"/>
            <a:ext cx="11226800" cy="3454320"/>
          </a:xfrm>
          <a:prstGeom prst="rect">
            <a:avLst/>
          </a:prstGeom>
          <a:solidFill>
            <a:schemeClr val="bg1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C0E1A784-3496-814A-94BF-AEE759AFE63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908255" y="2481785"/>
            <a:ext cx="9659812" cy="3454320"/>
          </a:xfrm>
        </p:spPr>
        <p:txBody>
          <a:bodyPr anchor="ctr">
            <a:noAutofit/>
          </a:bodyPr>
          <a:lstStyle>
            <a:lvl1pPr algn="l">
              <a:defRPr sz="3000" b="1" i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Section divider title goes here</a:t>
            </a: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4167F93C-2469-C64E-B333-74535F291F99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908255" y="4777981"/>
            <a:ext cx="9659812" cy="415498"/>
          </a:xfrm>
        </p:spPr>
        <p:txBody>
          <a:bodyPr>
            <a:spAutoFit/>
          </a:bodyPr>
          <a:lstStyle>
            <a:lvl1pPr marL="0" indent="0" algn="l">
              <a:buNone/>
              <a:defRPr sz="1500" b="0" i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Subtitle or presenter’s name goes here 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F3FAB3A0-6F24-364D-A559-4D7B4DE01CC5}"/>
              </a:ext>
            </a:extLst>
          </p:cNvPr>
          <p:cNvCxnSpPr>
            <a:cxnSpLocks/>
          </p:cNvCxnSpPr>
          <p:nvPr/>
        </p:nvCxnSpPr>
        <p:spPr>
          <a:xfrm>
            <a:off x="1" y="2481785"/>
            <a:ext cx="5874327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77824ADB-559B-4247-BBDB-8CD24F9EE28F}"/>
              </a:ext>
            </a:extLst>
          </p:cNvPr>
          <p:cNvCxnSpPr>
            <a:cxnSpLocks/>
          </p:cNvCxnSpPr>
          <p:nvPr/>
        </p:nvCxnSpPr>
        <p:spPr>
          <a:xfrm>
            <a:off x="1" y="2381042"/>
            <a:ext cx="5874327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953600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single 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Slide Number Placeholder 5">
            <a:extLst>
              <a:ext uri="{FF2B5EF4-FFF2-40B4-BE49-F238E27FC236}">
                <a16:creationId xmlns:a16="http://schemas.microsoft.com/office/drawing/2014/main" id="{8CDACBA8-5D11-2944-9E8F-43DB44D382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06754" y="6152830"/>
            <a:ext cx="426621" cy="382479"/>
          </a:xfrm>
        </p:spPr>
        <p:txBody>
          <a:bodyPr/>
          <a:lstStyle>
            <a:lvl1pPr algn="ctr">
              <a:defRPr sz="750">
                <a:solidFill>
                  <a:schemeClr val="tx1"/>
                </a:solidFill>
              </a:defRPr>
            </a:lvl1pPr>
          </a:lstStyle>
          <a:p>
            <a:pPr defTabSz="685800">
              <a:defRPr/>
            </a:pPr>
            <a:fld id="{AAAAD927-EFF0-E346-BC14-1520C79469CC}" type="slidenum">
              <a:rPr lang="en-US" smtClean="0">
                <a:solidFill>
                  <a:srgbClr val="3C3C3C"/>
                </a:solidFill>
              </a:rPr>
              <a:pPr defTabSz="685800">
                <a:defRPr/>
              </a:pPr>
              <a:t>‹#›</a:t>
            </a:fld>
            <a:endParaRPr lang="en-US">
              <a:solidFill>
                <a:srgbClr val="3C3C3C"/>
              </a:solidFill>
            </a:endParaRP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95F9274A-9D60-654B-9BAB-BC3EE6B2C4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8636" y="365127"/>
            <a:ext cx="11434739" cy="480131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B8AD907D-81FD-3041-A205-F8F3DD79D0C9}"/>
              </a:ext>
            </a:extLst>
          </p:cNvPr>
          <p:cNvCxnSpPr>
            <a:cxnSpLocks/>
          </p:cNvCxnSpPr>
          <p:nvPr/>
        </p:nvCxnSpPr>
        <p:spPr>
          <a:xfrm>
            <a:off x="1793875" y="6400800"/>
            <a:ext cx="9490992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7">
            <a:extLst>
              <a:ext uri="{FF2B5EF4-FFF2-40B4-BE49-F238E27FC236}">
                <a16:creationId xmlns:a16="http://schemas.microsoft.com/office/drawing/2014/main" id="{E412980E-FB35-5047-8465-601C0D2E005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398637" y="6244703"/>
            <a:ext cx="1254265" cy="279969"/>
          </a:xfrm>
          <a:prstGeom prst="rect">
            <a:avLst/>
          </a:prstGeom>
        </p:spPr>
      </p:pic>
      <p:sp>
        <p:nvSpPr>
          <p:cNvPr id="12" name="Pentagon 11">
            <a:extLst>
              <a:ext uri="{FF2B5EF4-FFF2-40B4-BE49-F238E27FC236}">
                <a16:creationId xmlns:a16="http://schemas.microsoft.com/office/drawing/2014/main" id="{E1B3AAD6-51FF-C246-A33D-5E7E0253AE0B}"/>
              </a:ext>
            </a:extLst>
          </p:cNvPr>
          <p:cNvSpPr/>
          <p:nvPr/>
        </p:nvSpPr>
        <p:spPr>
          <a:xfrm>
            <a:off x="0" y="443064"/>
            <a:ext cx="358627" cy="324255"/>
          </a:xfrm>
          <a:prstGeom prst="homePlat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1" name="Content Placeholder 15">
            <a:extLst>
              <a:ext uri="{FF2B5EF4-FFF2-40B4-BE49-F238E27FC236}">
                <a16:creationId xmlns:a16="http://schemas.microsoft.com/office/drawing/2014/main" id="{D8EDACE0-FCD5-C240-A401-E2E424F3772E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98637" y="1103011"/>
            <a:ext cx="11434737" cy="4868022"/>
          </a:xfrm>
          <a:noFill/>
          <a:ln>
            <a:noFill/>
          </a:ln>
        </p:spPr>
        <p:txBody>
          <a:bodyPr lIns="91440" tIns="91440" rIns="91440" bIns="91440" numCol="1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158446692"/>
      </p:ext>
    </p:extLst>
  </p:cSld>
  <p:clrMapOvr>
    <a:masterClrMapping/>
  </p:clrMapOvr>
  <p:hf hdr="0" ftr="0"/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ags" Target="../tags/tag1.xm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emf"/><Relationship Id="rId4" Type="http://schemas.openxmlformats.org/officeDocument/2006/relationships/oleObject" Target="../embeddings/oleObject1.bin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5" Type="http://schemas.openxmlformats.org/officeDocument/2006/relationships/theme" Target="../theme/theme3.xml"/><Relationship Id="rId4" Type="http://schemas.openxmlformats.org/officeDocument/2006/relationships/slideLayout" Target="../slideLayouts/slideLayout6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tags" Target="../tags/tag2.xml"/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emf"/><Relationship Id="rId4" Type="http://schemas.openxmlformats.org/officeDocument/2006/relationships/oleObject" Target="../embeddings/oleObject2.bin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theme" Target="../theme/theme5.xml"/><Relationship Id="rId2" Type="http://schemas.openxmlformats.org/officeDocument/2006/relationships/slideLayout" Target="../slideLayouts/slideLayout9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6.emf"/><Relationship Id="rId5" Type="http://schemas.openxmlformats.org/officeDocument/2006/relationships/oleObject" Target="../embeddings/oleObject2.bin"/><Relationship Id="rId4" Type="http://schemas.openxmlformats.org/officeDocument/2006/relationships/tags" Target="../tags/tag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987AAE72-2701-4E81-9516-2BD0E55E490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512763" y="365125"/>
            <a:ext cx="10515600" cy="479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198DB0EC-087E-419B-BF0A-471333B543C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512763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9144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5FC2CE2-7FD9-4835-9601-CD061ADD265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19163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 b="1" i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Sharp Sans" pitchFamily="2" charset="77"/>
                <a:cs typeface="Arial" panose="020B0604020202020204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A88FAAC-CAC0-4594-9372-1BEF23B31A9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119563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 b="1" i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Sharp Sans" pitchFamily="2" charset="77"/>
                <a:cs typeface="Arial" panose="020B0604020202020204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8BB7FB6-D70C-4716-9020-3934187AB14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 b="1" i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Sharp Sans Semibold" pitchFamily="2" charset="77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F9F5200A-F4F3-4DAD-BECB-07C0362F30D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87606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873" r:id="rId1"/>
  </p:sldLayoutIdLst>
  <p:hf hdr="0" ftr="0" dt="0"/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800" b="1" kern="1200">
          <a:solidFill>
            <a:schemeClr val="accent2"/>
          </a:solidFill>
          <a:latin typeface="Arial" panose="020B0604020202020204" pitchFamily="34" charset="0"/>
          <a:ea typeface="Sharp Sans" pitchFamily="2" charset="77"/>
          <a:cs typeface="Arial" panose="020B0604020202020204" pitchFamily="34" charset="0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800" b="1">
          <a:solidFill>
            <a:schemeClr val="accent2"/>
          </a:solidFill>
          <a:latin typeface="Arial" panose="020B0604020202020204" pitchFamily="34" charset="0"/>
          <a:ea typeface="Sharp Sans"/>
          <a:cs typeface="Arial" panose="020B0604020202020204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800" b="1">
          <a:solidFill>
            <a:schemeClr val="accent2"/>
          </a:solidFill>
          <a:latin typeface="Arial" panose="020B0604020202020204" pitchFamily="34" charset="0"/>
          <a:ea typeface="Sharp Sans"/>
          <a:cs typeface="Arial" panose="020B0604020202020204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800" b="1">
          <a:solidFill>
            <a:schemeClr val="accent2"/>
          </a:solidFill>
          <a:latin typeface="Arial" panose="020B0604020202020204" pitchFamily="34" charset="0"/>
          <a:ea typeface="Sharp Sans"/>
          <a:cs typeface="Arial" panose="020B0604020202020204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800" b="1">
          <a:solidFill>
            <a:schemeClr val="accent2"/>
          </a:solidFill>
          <a:latin typeface="Arial" panose="020B0604020202020204" pitchFamily="34" charset="0"/>
          <a:ea typeface="Sharp Sans"/>
          <a:cs typeface="Arial" panose="020B0604020202020204" pitchFamily="34" charset="0"/>
        </a:defRPr>
      </a:lvl5pPr>
      <a:lvl6pPr marL="457211" algn="l" rtl="0" fontAlgn="base">
        <a:lnSpc>
          <a:spcPct val="90000"/>
        </a:lnSpc>
        <a:spcBef>
          <a:spcPct val="0"/>
        </a:spcBef>
        <a:spcAft>
          <a:spcPct val="0"/>
        </a:spcAft>
        <a:defRPr sz="2800" b="1">
          <a:solidFill>
            <a:schemeClr val="accent2"/>
          </a:solidFill>
          <a:latin typeface="Arial" panose="020B0604020202020204" pitchFamily="34" charset="0"/>
          <a:ea typeface="Sharp Sans"/>
          <a:cs typeface="Arial" panose="020B0604020202020204" pitchFamily="34" charset="0"/>
        </a:defRPr>
      </a:lvl6pPr>
      <a:lvl7pPr marL="914422" algn="l" rtl="0" fontAlgn="base">
        <a:lnSpc>
          <a:spcPct val="90000"/>
        </a:lnSpc>
        <a:spcBef>
          <a:spcPct val="0"/>
        </a:spcBef>
        <a:spcAft>
          <a:spcPct val="0"/>
        </a:spcAft>
        <a:defRPr sz="2800" b="1">
          <a:solidFill>
            <a:schemeClr val="accent2"/>
          </a:solidFill>
          <a:latin typeface="Arial" panose="020B0604020202020204" pitchFamily="34" charset="0"/>
          <a:ea typeface="Sharp Sans"/>
          <a:cs typeface="Arial" panose="020B0604020202020204" pitchFamily="34" charset="0"/>
        </a:defRPr>
      </a:lvl7pPr>
      <a:lvl8pPr marL="1371633" algn="l" rtl="0" fontAlgn="base">
        <a:lnSpc>
          <a:spcPct val="90000"/>
        </a:lnSpc>
        <a:spcBef>
          <a:spcPct val="0"/>
        </a:spcBef>
        <a:spcAft>
          <a:spcPct val="0"/>
        </a:spcAft>
        <a:defRPr sz="2800" b="1">
          <a:solidFill>
            <a:schemeClr val="accent2"/>
          </a:solidFill>
          <a:latin typeface="Arial" panose="020B0604020202020204" pitchFamily="34" charset="0"/>
          <a:ea typeface="Sharp Sans"/>
          <a:cs typeface="Arial" panose="020B0604020202020204" pitchFamily="34" charset="0"/>
        </a:defRPr>
      </a:lvl8pPr>
      <a:lvl9pPr marL="1828844" algn="l" rtl="0" fontAlgn="base">
        <a:lnSpc>
          <a:spcPct val="90000"/>
        </a:lnSpc>
        <a:spcBef>
          <a:spcPct val="0"/>
        </a:spcBef>
        <a:spcAft>
          <a:spcPct val="0"/>
        </a:spcAft>
        <a:defRPr sz="2800" b="1">
          <a:solidFill>
            <a:schemeClr val="accent2"/>
          </a:solidFill>
          <a:latin typeface="Arial" panose="020B0604020202020204" pitchFamily="34" charset="0"/>
          <a:ea typeface="Sharp Sans"/>
          <a:cs typeface="Arial" panose="020B0604020202020204" pitchFamily="34" charset="0"/>
        </a:defRPr>
      </a:lvl9pPr>
    </p:titleStyle>
    <p:bodyStyle>
      <a:lvl1pPr marL="273057" indent="-273057" algn="l" rtl="0" eaLnBrk="0" fontAlgn="base" hangingPunct="0">
        <a:spcBef>
          <a:spcPts val="500"/>
        </a:spcBef>
        <a:spcAft>
          <a:spcPct val="0"/>
        </a:spcAft>
        <a:buClr>
          <a:srgbClr val="404040"/>
        </a:buClr>
        <a:buSzPct val="100000"/>
        <a:buFont typeface="Wingdings" panose="05000000000000000000" pitchFamily="2" charset="2"/>
        <a:buChar char="§"/>
        <a:defRPr sz="1600" kern="1200">
          <a:solidFill>
            <a:srgbClr val="404040"/>
          </a:solidFill>
          <a:latin typeface="Arial" panose="020B0604020202020204" pitchFamily="34" charset="0"/>
          <a:ea typeface="Sharp Sans" pitchFamily="2" charset="77"/>
          <a:cs typeface="Arial" panose="020B0604020202020204" pitchFamily="34" charset="0"/>
        </a:defRPr>
      </a:lvl1pPr>
      <a:lvl2pPr marL="547701" indent="-273057" algn="l" rtl="0" eaLnBrk="0" fontAlgn="base" hangingPunct="0">
        <a:spcBef>
          <a:spcPts val="500"/>
        </a:spcBef>
        <a:spcAft>
          <a:spcPct val="0"/>
        </a:spcAft>
        <a:buClr>
          <a:srgbClr val="404040"/>
        </a:buClr>
        <a:buSzPct val="100000"/>
        <a:buFont typeface="System Font Regular"/>
        <a:buChar char="—"/>
        <a:tabLst>
          <a:tab pos="623903" algn="l"/>
        </a:tabLst>
        <a:defRPr sz="1600" kern="1200">
          <a:solidFill>
            <a:srgbClr val="404040"/>
          </a:solidFill>
          <a:latin typeface="Arial" panose="020B0604020202020204" pitchFamily="34" charset="0"/>
          <a:ea typeface="Sharp Sans" pitchFamily="2" charset="77"/>
          <a:cs typeface="Arial" panose="020B0604020202020204" pitchFamily="34" charset="0"/>
        </a:defRPr>
      </a:lvl2pPr>
      <a:lvl3pPr marL="822345" indent="-273057" algn="l" rtl="0" eaLnBrk="0" fontAlgn="base" hangingPunct="0">
        <a:spcBef>
          <a:spcPts val="500"/>
        </a:spcBef>
        <a:spcAft>
          <a:spcPct val="0"/>
        </a:spcAft>
        <a:buClr>
          <a:srgbClr val="404040"/>
        </a:buClr>
        <a:buFont typeface="System Font Regular"/>
        <a:buChar char="•"/>
        <a:defRPr sz="1400" kern="1200">
          <a:solidFill>
            <a:srgbClr val="404040"/>
          </a:solidFill>
          <a:latin typeface="Arial" panose="020B0604020202020204" pitchFamily="34" charset="0"/>
          <a:ea typeface="Sharp Sans" pitchFamily="2" charset="77"/>
          <a:cs typeface="Arial" panose="020B0604020202020204" pitchFamily="34" charset="0"/>
        </a:defRPr>
      </a:lvl3pPr>
      <a:lvl4pPr marL="1096989" indent="-273057" algn="l" rtl="0" eaLnBrk="0" fontAlgn="base" hangingPunct="0">
        <a:spcBef>
          <a:spcPts val="500"/>
        </a:spcBef>
        <a:spcAft>
          <a:spcPct val="0"/>
        </a:spcAft>
        <a:buClr>
          <a:srgbClr val="404040"/>
        </a:buClr>
        <a:buSzPct val="100000"/>
        <a:buFont typeface="System Font Regular"/>
        <a:buChar char="–"/>
        <a:defRPr sz="1400" kern="1200">
          <a:solidFill>
            <a:srgbClr val="404040"/>
          </a:solidFill>
          <a:latin typeface="Arial" panose="020B0604020202020204" pitchFamily="34" charset="0"/>
          <a:ea typeface="Sharp Sans" pitchFamily="2" charset="77"/>
          <a:cs typeface="Arial" panose="020B0604020202020204" pitchFamily="34" charset="0"/>
        </a:defRPr>
      </a:lvl4pPr>
      <a:lvl5pPr marL="1371633" indent="-273057" algn="l" rtl="0" eaLnBrk="0" fontAlgn="base" hangingPunct="0">
        <a:spcBef>
          <a:spcPts val="500"/>
        </a:spcBef>
        <a:spcAft>
          <a:spcPct val="0"/>
        </a:spcAft>
        <a:buClr>
          <a:srgbClr val="404040"/>
        </a:buClr>
        <a:buFont typeface="Wingdings" panose="05000000000000000000" pitchFamily="2" charset="2"/>
        <a:buChar char="ü"/>
        <a:defRPr sz="1400" kern="1200">
          <a:solidFill>
            <a:srgbClr val="404040"/>
          </a:solidFill>
          <a:latin typeface="Arial" panose="020B0604020202020204" pitchFamily="34" charset="0"/>
          <a:ea typeface="Sharp Sans" pitchFamily="2" charset="77"/>
          <a:cs typeface="Arial" panose="020B0604020202020204" pitchFamily="34" charset="0"/>
        </a:defRPr>
      </a:lvl5pPr>
      <a:lvl6pPr marL="2514660" indent="-228605" algn="l" defTabSz="91442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71" indent="-228605" algn="l" defTabSz="91442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82" indent="-228605" algn="l" defTabSz="91442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93" indent="-228605" algn="l" defTabSz="91442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2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11" algn="l" defTabSz="91442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22" algn="l" defTabSz="91442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33" algn="l" defTabSz="91442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44" algn="l" defTabSz="91442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55" algn="l" defTabSz="91442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66" algn="l" defTabSz="91442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76" algn="l" defTabSz="91442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87" algn="l" defTabSz="91442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CF76B14D-6B13-422F-A89F-6EA69781A262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3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415" imgH="416" progId="TCLayout.ActiveDocument.1">
                  <p:embed/>
                </p:oleObj>
              </mc:Choice>
              <mc:Fallback>
                <p:oleObj name="think-cell Slide" r:id="rId4" imgW="415" imgH="416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CF76B14D-6B13-422F-A89F-6EA69781A26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987AAE72-2701-4E81-9516-2BD0E55E490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512763" y="365125"/>
            <a:ext cx="10515600" cy="479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198DB0EC-087E-419B-BF0A-471333B543C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512763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9144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5FC2CE2-7FD9-4835-9601-CD061ADD265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19163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 b="1" i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Sharp Sans" pitchFamily="2" charset="77"/>
                <a:cs typeface="Arial" panose="020B0604020202020204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A88FAAC-CAC0-4594-9372-1BEF23B31A9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119563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 b="1" i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Sharp Sans" pitchFamily="2" charset="77"/>
                <a:cs typeface="Arial" panose="020B0604020202020204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8BB7FB6-D70C-4716-9020-3934187AB14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 b="1" i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Sharp Sans Semibold" pitchFamily="2" charset="77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F9F5200A-F4F3-4DAD-BECB-07C0362F30D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82730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80" r:id="rId1"/>
  </p:sldLayoutIdLst>
  <p:hf hdr="0" ftr="0" dt="0"/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800" b="1" kern="1200">
          <a:solidFill>
            <a:schemeClr val="accent2"/>
          </a:solidFill>
          <a:latin typeface="Arial" panose="020B0604020202020204" pitchFamily="34" charset="0"/>
          <a:ea typeface="Sharp Sans" pitchFamily="2" charset="77"/>
          <a:cs typeface="Arial" panose="020B0604020202020204" pitchFamily="34" charset="0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800" b="1">
          <a:solidFill>
            <a:schemeClr val="accent2"/>
          </a:solidFill>
          <a:latin typeface="Arial" panose="020B0604020202020204" pitchFamily="34" charset="0"/>
          <a:ea typeface="Sharp Sans"/>
          <a:cs typeface="Arial" panose="020B0604020202020204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800" b="1">
          <a:solidFill>
            <a:schemeClr val="accent2"/>
          </a:solidFill>
          <a:latin typeface="Arial" panose="020B0604020202020204" pitchFamily="34" charset="0"/>
          <a:ea typeface="Sharp Sans"/>
          <a:cs typeface="Arial" panose="020B0604020202020204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800" b="1">
          <a:solidFill>
            <a:schemeClr val="accent2"/>
          </a:solidFill>
          <a:latin typeface="Arial" panose="020B0604020202020204" pitchFamily="34" charset="0"/>
          <a:ea typeface="Sharp Sans"/>
          <a:cs typeface="Arial" panose="020B0604020202020204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800" b="1">
          <a:solidFill>
            <a:schemeClr val="accent2"/>
          </a:solidFill>
          <a:latin typeface="Arial" panose="020B0604020202020204" pitchFamily="34" charset="0"/>
          <a:ea typeface="Sharp Sans"/>
          <a:cs typeface="Arial" panose="020B0604020202020204" pitchFamily="34" charset="0"/>
        </a:defRPr>
      </a:lvl5pPr>
      <a:lvl6pPr marL="457211" algn="l" rtl="0" fontAlgn="base">
        <a:lnSpc>
          <a:spcPct val="90000"/>
        </a:lnSpc>
        <a:spcBef>
          <a:spcPct val="0"/>
        </a:spcBef>
        <a:spcAft>
          <a:spcPct val="0"/>
        </a:spcAft>
        <a:defRPr sz="2800" b="1">
          <a:solidFill>
            <a:schemeClr val="accent2"/>
          </a:solidFill>
          <a:latin typeface="Arial" panose="020B0604020202020204" pitchFamily="34" charset="0"/>
          <a:ea typeface="Sharp Sans"/>
          <a:cs typeface="Arial" panose="020B0604020202020204" pitchFamily="34" charset="0"/>
        </a:defRPr>
      </a:lvl6pPr>
      <a:lvl7pPr marL="914422" algn="l" rtl="0" fontAlgn="base">
        <a:lnSpc>
          <a:spcPct val="90000"/>
        </a:lnSpc>
        <a:spcBef>
          <a:spcPct val="0"/>
        </a:spcBef>
        <a:spcAft>
          <a:spcPct val="0"/>
        </a:spcAft>
        <a:defRPr sz="2800" b="1">
          <a:solidFill>
            <a:schemeClr val="accent2"/>
          </a:solidFill>
          <a:latin typeface="Arial" panose="020B0604020202020204" pitchFamily="34" charset="0"/>
          <a:ea typeface="Sharp Sans"/>
          <a:cs typeface="Arial" panose="020B0604020202020204" pitchFamily="34" charset="0"/>
        </a:defRPr>
      </a:lvl7pPr>
      <a:lvl8pPr marL="1371633" algn="l" rtl="0" fontAlgn="base">
        <a:lnSpc>
          <a:spcPct val="90000"/>
        </a:lnSpc>
        <a:spcBef>
          <a:spcPct val="0"/>
        </a:spcBef>
        <a:spcAft>
          <a:spcPct val="0"/>
        </a:spcAft>
        <a:defRPr sz="2800" b="1">
          <a:solidFill>
            <a:schemeClr val="accent2"/>
          </a:solidFill>
          <a:latin typeface="Arial" panose="020B0604020202020204" pitchFamily="34" charset="0"/>
          <a:ea typeface="Sharp Sans"/>
          <a:cs typeface="Arial" panose="020B0604020202020204" pitchFamily="34" charset="0"/>
        </a:defRPr>
      </a:lvl8pPr>
      <a:lvl9pPr marL="1828844" algn="l" rtl="0" fontAlgn="base">
        <a:lnSpc>
          <a:spcPct val="90000"/>
        </a:lnSpc>
        <a:spcBef>
          <a:spcPct val="0"/>
        </a:spcBef>
        <a:spcAft>
          <a:spcPct val="0"/>
        </a:spcAft>
        <a:defRPr sz="2800" b="1">
          <a:solidFill>
            <a:schemeClr val="accent2"/>
          </a:solidFill>
          <a:latin typeface="Arial" panose="020B0604020202020204" pitchFamily="34" charset="0"/>
          <a:ea typeface="Sharp Sans"/>
          <a:cs typeface="Arial" panose="020B0604020202020204" pitchFamily="34" charset="0"/>
        </a:defRPr>
      </a:lvl9pPr>
    </p:titleStyle>
    <p:bodyStyle>
      <a:lvl1pPr marL="273057" indent="-273057" algn="l" rtl="0" eaLnBrk="0" fontAlgn="base" hangingPunct="0">
        <a:spcBef>
          <a:spcPts val="500"/>
        </a:spcBef>
        <a:spcAft>
          <a:spcPct val="0"/>
        </a:spcAft>
        <a:buClr>
          <a:srgbClr val="404040"/>
        </a:buClr>
        <a:buSzPct val="100000"/>
        <a:buFont typeface="Wingdings" panose="05000000000000000000" pitchFamily="2" charset="2"/>
        <a:buChar char="§"/>
        <a:defRPr sz="1600" kern="1200">
          <a:solidFill>
            <a:srgbClr val="404040"/>
          </a:solidFill>
          <a:latin typeface="Arial" panose="020B0604020202020204" pitchFamily="34" charset="0"/>
          <a:ea typeface="Sharp Sans" pitchFamily="2" charset="77"/>
          <a:cs typeface="Arial" panose="020B0604020202020204" pitchFamily="34" charset="0"/>
        </a:defRPr>
      </a:lvl1pPr>
      <a:lvl2pPr marL="547701" indent="-273057" algn="l" rtl="0" eaLnBrk="0" fontAlgn="base" hangingPunct="0">
        <a:spcBef>
          <a:spcPts val="500"/>
        </a:spcBef>
        <a:spcAft>
          <a:spcPct val="0"/>
        </a:spcAft>
        <a:buClr>
          <a:srgbClr val="404040"/>
        </a:buClr>
        <a:buSzPct val="100000"/>
        <a:buFont typeface="System Font Regular"/>
        <a:buChar char="—"/>
        <a:tabLst>
          <a:tab pos="623903" algn="l"/>
        </a:tabLst>
        <a:defRPr sz="1600" kern="1200">
          <a:solidFill>
            <a:srgbClr val="404040"/>
          </a:solidFill>
          <a:latin typeface="Arial" panose="020B0604020202020204" pitchFamily="34" charset="0"/>
          <a:ea typeface="Sharp Sans" pitchFamily="2" charset="77"/>
          <a:cs typeface="Arial" panose="020B0604020202020204" pitchFamily="34" charset="0"/>
        </a:defRPr>
      </a:lvl2pPr>
      <a:lvl3pPr marL="822345" indent="-273057" algn="l" rtl="0" eaLnBrk="0" fontAlgn="base" hangingPunct="0">
        <a:spcBef>
          <a:spcPts val="500"/>
        </a:spcBef>
        <a:spcAft>
          <a:spcPct val="0"/>
        </a:spcAft>
        <a:buClr>
          <a:srgbClr val="404040"/>
        </a:buClr>
        <a:buFont typeface="System Font Regular"/>
        <a:buChar char="•"/>
        <a:defRPr sz="1400" kern="1200">
          <a:solidFill>
            <a:srgbClr val="404040"/>
          </a:solidFill>
          <a:latin typeface="Arial" panose="020B0604020202020204" pitchFamily="34" charset="0"/>
          <a:ea typeface="Sharp Sans" pitchFamily="2" charset="77"/>
          <a:cs typeface="Arial" panose="020B0604020202020204" pitchFamily="34" charset="0"/>
        </a:defRPr>
      </a:lvl3pPr>
      <a:lvl4pPr marL="1096989" indent="-273057" algn="l" rtl="0" eaLnBrk="0" fontAlgn="base" hangingPunct="0">
        <a:spcBef>
          <a:spcPts val="500"/>
        </a:spcBef>
        <a:spcAft>
          <a:spcPct val="0"/>
        </a:spcAft>
        <a:buClr>
          <a:srgbClr val="404040"/>
        </a:buClr>
        <a:buSzPct val="100000"/>
        <a:buFont typeface="System Font Regular"/>
        <a:buChar char="–"/>
        <a:defRPr sz="1400" kern="1200">
          <a:solidFill>
            <a:srgbClr val="404040"/>
          </a:solidFill>
          <a:latin typeface="Arial" panose="020B0604020202020204" pitchFamily="34" charset="0"/>
          <a:ea typeface="Sharp Sans" pitchFamily="2" charset="77"/>
          <a:cs typeface="Arial" panose="020B0604020202020204" pitchFamily="34" charset="0"/>
        </a:defRPr>
      </a:lvl4pPr>
      <a:lvl5pPr marL="1371633" indent="-273057" algn="l" rtl="0" eaLnBrk="0" fontAlgn="base" hangingPunct="0">
        <a:spcBef>
          <a:spcPts val="500"/>
        </a:spcBef>
        <a:spcAft>
          <a:spcPct val="0"/>
        </a:spcAft>
        <a:buClr>
          <a:srgbClr val="404040"/>
        </a:buClr>
        <a:buFont typeface="Wingdings" panose="05000000000000000000" pitchFamily="2" charset="2"/>
        <a:buChar char="ü"/>
        <a:defRPr sz="1400" kern="1200">
          <a:solidFill>
            <a:srgbClr val="404040"/>
          </a:solidFill>
          <a:latin typeface="Arial" panose="020B0604020202020204" pitchFamily="34" charset="0"/>
          <a:ea typeface="Sharp Sans" pitchFamily="2" charset="77"/>
          <a:cs typeface="Arial" panose="020B0604020202020204" pitchFamily="34" charset="0"/>
        </a:defRPr>
      </a:lvl5pPr>
      <a:lvl6pPr marL="2514660" indent="-228605" algn="l" defTabSz="91442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71" indent="-228605" algn="l" defTabSz="91442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82" indent="-228605" algn="l" defTabSz="91442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93" indent="-228605" algn="l" defTabSz="91442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2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11" algn="l" defTabSz="91442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22" algn="l" defTabSz="91442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33" algn="l" defTabSz="91442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44" algn="l" defTabSz="91442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55" algn="l" defTabSz="91442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66" algn="l" defTabSz="91442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76" algn="l" defTabSz="91442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87" algn="l" defTabSz="91442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987AAE72-2701-4E81-9516-2BD0E55E490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512763" y="365125"/>
            <a:ext cx="10515600" cy="479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198DB0EC-087E-419B-BF0A-471333B543C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512763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9144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5FC2CE2-7FD9-4835-9601-CD061ADD265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19163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 b="1" i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Sharp Sans" pitchFamily="2" charset="77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CC7702F7-11DE-4ED8-AC29-D246454B0813}" type="datetime1">
              <a:rPr lang="en-US"/>
              <a:pPr>
                <a:defRPr/>
              </a:pPr>
              <a:t>1/29/2026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A88FAAC-CAC0-4594-9372-1BEF23B31A9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119563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 b="1" i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Sharp Sans" pitchFamily="2" charset="77"/>
                <a:cs typeface="Arial" panose="020B0604020202020204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8BB7FB6-D70C-4716-9020-3934187AB14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 b="1" i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Sharp Sans Semibold" pitchFamily="2" charset="77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F9F5200A-F4F3-4DAD-BECB-07C0362F30D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82730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0" r:id="rId1"/>
    <p:sldLayoutId id="2147483678" r:id="rId2"/>
    <p:sldLayoutId id="2147485879" r:id="rId3"/>
    <p:sldLayoutId id="2147485880" r:id="rId4"/>
  </p:sldLayoutIdLst>
  <p:hf hdr="0" ftr="0"/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800" b="1" kern="1200">
          <a:solidFill>
            <a:schemeClr val="accent2"/>
          </a:solidFill>
          <a:latin typeface="Arial" panose="020B0604020202020204" pitchFamily="34" charset="0"/>
          <a:ea typeface="Sharp Sans" pitchFamily="2" charset="77"/>
          <a:cs typeface="Arial" panose="020B0604020202020204" pitchFamily="34" charset="0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800" b="1">
          <a:solidFill>
            <a:schemeClr val="accent2"/>
          </a:solidFill>
          <a:latin typeface="Arial" panose="020B0604020202020204" pitchFamily="34" charset="0"/>
          <a:ea typeface="Sharp Sans"/>
          <a:cs typeface="Arial" panose="020B0604020202020204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800" b="1">
          <a:solidFill>
            <a:schemeClr val="accent2"/>
          </a:solidFill>
          <a:latin typeface="Arial" panose="020B0604020202020204" pitchFamily="34" charset="0"/>
          <a:ea typeface="Sharp Sans"/>
          <a:cs typeface="Arial" panose="020B0604020202020204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800" b="1">
          <a:solidFill>
            <a:schemeClr val="accent2"/>
          </a:solidFill>
          <a:latin typeface="Arial" panose="020B0604020202020204" pitchFamily="34" charset="0"/>
          <a:ea typeface="Sharp Sans"/>
          <a:cs typeface="Arial" panose="020B0604020202020204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800" b="1">
          <a:solidFill>
            <a:schemeClr val="accent2"/>
          </a:solidFill>
          <a:latin typeface="Arial" panose="020B0604020202020204" pitchFamily="34" charset="0"/>
          <a:ea typeface="Sharp Sans"/>
          <a:cs typeface="Arial" panose="020B0604020202020204" pitchFamily="34" charset="0"/>
        </a:defRPr>
      </a:lvl5pPr>
      <a:lvl6pPr marL="457211" algn="l" rtl="0" fontAlgn="base">
        <a:lnSpc>
          <a:spcPct val="90000"/>
        </a:lnSpc>
        <a:spcBef>
          <a:spcPct val="0"/>
        </a:spcBef>
        <a:spcAft>
          <a:spcPct val="0"/>
        </a:spcAft>
        <a:defRPr sz="2800" b="1">
          <a:solidFill>
            <a:schemeClr val="accent2"/>
          </a:solidFill>
          <a:latin typeface="Arial" panose="020B0604020202020204" pitchFamily="34" charset="0"/>
          <a:ea typeface="Sharp Sans"/>
          <a:cs typeface="Arial" panose="020B0604020202020204" pitchFamily="34" charset="0"/>
        </a:defRPr>
      </a:lvl6pPr>
      <a:lvl7pPr marL="914422" algn="l" rtl="0" fontAlgn="base">
        <a:lnSpc>
          <a:spcPct val="90000"/>
        </a:lnSpc>
        <a:spcBef>
          <a:spcPct val="0"/>
        </a:spcBef>
        <a:spcAft>
          <a:spcPct val="0"/>
        </a:spcAft>
        <a:defRPr sz="2800" b="1">
          <a:solidFill>
            <a:schemeClr val="accent2"/>
          </a:solidFill>
          <a:latin typeface="Arial" panose="020B0604020202020204" pitchFamily="34" charset="0"/>
          <a:ea typeface="Sharp Sans"/>
          <a:cs typeface="Arial" panose="020B0604020202020204" pitchFamily="34" charset="0"/>
        </a:defRPr>
      </a:lvl7pPr>
      <a:lvl8pPr marL="1371633" algn="l" rtl="0" fontAlgn="base">
        <a:lnSpc>
          <a:spcPct val="90000"/>
        </a:lnSpc>
        <a:spcBef>
          <a:spcPct val="0"/>
        </a:spcBef>
        <a:spcAft>
          <a:spcPct val="0"/>
        </a:spcAft>
        <a:defRPr sz="2800" b="1">
          <a:solidFill>
            <a:schemeClr val="accent2"/>
          </a:solidFill>
          <a:latin typeface="Arial" panose="020B0604020202020204" pitchFamily="34" charset="0"/>
          <a:ea typeface="Sharp Sans"/>
          <a:cs typeface="Arial" panose="020B0604020202020204" pitchFamily="34" charset="0"/>
        </a:defRPr>
      </a:lvl8pPr>
      <a:lvl9pPr marL="1828844" algn="l" rtl="0" fontAlgn="base">
        <a:lnSpc>
          <a:spcPct val="90000"/>
        </a:lnSpc>
        <a:spcBef>
          <a:spcPct val="0"/>
        </a:spcBef>
        <a:spcAft>
          <a:spcPct val="0"/>
        </a:spcAft>
        <a:defRPr sz="2800" b="1">
          <a:solidFill>
            <a:schemeClr val="accent2"/>
          </a:solidFill>
          <a:latin typeface="Arial" panose="020B0604020202020204" pitchFamily="34" charset="0"/>
          <a:ea typeface="Sharp Sans"/>
          <a:cs typeface="Arial" panose="020B0604020202020204" pitchFamily="34" charset="0"/>
        </a:defRPr>
      </a:lvl9pPr>
    </p:titleStyle>
    <p:bodyStyle>
      <a:lvl1pPr marL="273057" indent="-273057" algn="l" rtl="0" eaLnBrk="0" fontAlgn="base" hangingPunct="0">
        <a:spcBef>
          <a:spcPts val="500"/>
        </a:spcBef>
        <a:spcAft>
          <a:spcPct val="0"/>
        </a:spcAft>
        <a:buClr>
          <a:srgbClr val="404040"/>
        </a:buClr>
        <a:buSzPct val="100000"/>
        <a:buFont typeface="Wingdings" panose="05000000000000000000" pitchFamily="2" charset="2"/>
        <a:buChar char="§"/>
        <a:defRPr sz="1600" kern="1200">
          <a:solidFill>
            <a:srgbClr val="404040"/>
          </a:solidFill>
          <a:latin typeface="Arial" panose="020B0604020202020204" pitchFamily="34" charset="0"/>
          <a:ea typeface="Sharp Sans" pitchFamily="2" charset="77"/>
          <a:cs typeface="Arial" panose="020B0604020202020204" pitchFamily="34" charset="0"/>
        </a:defRPr>
      </a:lvl1pPr>
      <a:lvl2pPr marL="547701" indent="-273057" algn="l" rtl="0" eaLnBrk="0" fontAlgn="base" hangingPunct="0">
        <a:spcBef>
          <a:spcPts val="500"/>
        </a:spcBef>
        <a:spcAft>
          <a:spcPct val="0"/>
        </a:spcAft>
        <a:buClr>
          <a:srgbClr val="404040"/>
        </a:buClr>
        <a:buSzPct val="100000"/>
        <a:buFont typeface="System Font Regular"/>
        <a:buChar char="—"/>
        <a:tabLst>
          <a:tab pos="623903" algn="l"/>
        </a:tabLst>
        <a:defRPr sz="1600" kern="1200">
          <a:solidFill>
            <a:srgbClr val="404040"/>
          </a:solidFill>
          <a:latin typeface="Arial" panose="020B0604020202020204" pitchFamily="34" charset="0"/>
          <a:ea typeface="Sharp Sans" pitchFamily="2" charset="77"/>
          <a:cs typeface="Arial" panose="020B0604020202020204" pitchFamily="34" charset="0"/>
        </a:defRPr>
      </a:lvl2pPr>
      <a:lvl3pPr marL="822345" indent="-273057" algn="l" rtl="0" eaLnBrk="0" fontAlgn="base" hangingPunct="0">
        <a:spcBef>
          <a:spcPts val="500"/>
        </a:spcBef>
        <a:spcAft>
          <a:spcPct val="0"/>
        </a:spcAft>
        <a:buClr>
          <a:srgbClr val="404040"/>
        </a:buClr>
        <a:buFont typeface="System Font Regular"/>
        <a:buChar char="•"/>
        <a:defRPr sz="1400" kern="1200">
          <a:solidFill>
            <a:srgbClr val="404040"/>
          </a:solidFill>
          <a:latin typeface="Arial" panose="020B0604020202020204" pitchFamily="34" charset="0"/>
          <a:ea typeface="Sharp Sans" pitchFamily="2" charset="77"/>
          <a:cs typeface="Arial" panose="020B0604020202020204" pitchFamily="34" charset="0"/>
        </a:defRPr>
      </a:lvl3pPr>
      <a:lvl4pPr marL="1096989" indent="-273057" algn="l" rtl="0" eaLnBrk="0" fontAlgn="base" hangingPunct="0">
        <a:spcBef>
          <a:spcPts val="500"/>
        </a:spcBef>
        <a:spcAft>
          <a:spcPct val="0"/>
        </a:spcAft>
        <a:buClr>
          <a:srgbClr val="404040"/>
        </a:buClr>
        <a:buSzPct val="100000"/>
        <a:buFont typeface="System Font Regular"/>
        <a:buChar char="–"/>
        <a:defRPr sz="1400" kern="1200">
          <a:solidFill>
            <a:srgbClr val="404040"/>
          </a:solidFill>
          <a:latin typeface="Arial" panose="020B0604020202020204" pitchFamily="34" charset="0"/>
          <a:ea typeface="Sharp Sans" pitchFamily="2" charset="77"/>
          <a:cs typeface="Arial" panose="020B0604020202020204" pitchFamily="34" charset="0"/>
        </a:defRPr>
      </a:lvl4pPr>
      <a:lvl5pPr marL="1371633" indent="-273057" algn="l" rtl="0" eaLnBrk="0" fontAlgn="base" hangingPunct="0">
        <a:spcBef>
          <a:spcPts val="500"/>
        </a:spcBef>
        <a:spcAft>
          <a:spcPct val="0"/>
        </a:spcAft>
        <a:buClr>
          <a:srgbClr val="404040"/>
        </a:buClr>
        <a:buFont typeface="Wingdings" panose="05000000000000000000" pitchFamily="2" charset="2"/>
        <a:buChar char="ü"/>
        <a:defRPr sz="1400" kern="1200">
          <a:solidFill>
            <a:srgbClr val="404040"/>
          </a:solidFill>
          <a:latin typeface="Arial" panose="020B0604020202020204" pitchFamily="34" charset="0"/>
          <a:ea typeface="Sharp Sans" pitchFamily="2" charset="77"/>
          <a:cs typeface="Arial" panose="020B0604020202020204" pitchFamily="34" charset="0"/>
        </a:defRPr>
      </a:lvl5pPr>
      <a:lvl6pPr marL="2514660" indent="-228605" algn="l" defTabSz="91442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71" indent="-228605" algn="l" defTabSz="91442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82" indent="-228605" algn="l" defTabSz="91442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93" indent="-228605" algn="l" defTabSz="91442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2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11" algn="l" defTabSz="91442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22" algn="l" defTabSz="91442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33" algn="l" defTabSz="91442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44" algn="l" defTabSz="91442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55" algn="l" defTabSz="91442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66" algn="l" defTabSz="91442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76" algn="l" defTabSz="91442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87" algn="l" defTabSz="91442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Object 8" hidden="1">
            <a:extLst>
              <a:ext uri="{FF2B5EF4-FFF2-40B4-BE49-F238E27FC236}">
                <a16:creationId xmlns:a16="http://schemas.microsoft.com/office/drawing/2014/main" id="{84B46B91-8857-42BB-B74F-C2C1E310C069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3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395" imgH="394" progId="TCLayout.ActiveDocument.1">
                  <p:embed/>
                </p:oleObj>
              </mc:Choice>
              <mc:Fallback>
                <p:oleObj name="think-cell Slide" r:id="rId4" imgW="395" imgH="394" progId="TCLayout.ActiveDocument.1">
                  <p:embed/>
                  <p:pic>
                    <p:nvPicPr>
                      <p:cNvPr id="9" name="Object 8" hidden="1">
                        <a:extLst>
                          <a:ext uri="{FF2B5EF4-FFF2-40B4-BE49-F238E27FC236}">
                            <a16:creationId xmlns:a16="http://schemas.microsoft.com/office/drawing/2014/main" id="{84B46B91-8857-42BB-B74F-C2C1E310C069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F6BC80E-E144-064A-8A8C-D9268EA167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308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A9AD644-DEED-CE42-AF4E-08AADF903CB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13080" y="1825625"/>
            <a:ext cx="10515600" cy="4351338"/>
          </a:xfrm>
          <a:prstGeom prst="rect">
            <a:avLst/>
          </a:prstGeom>
        </p:spPr>
        <p:txBody>
          <a:bodyPr vert="horz" lIns="91440" tIns="91440" rIns="91440" bIns="9144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0DC9133-898D-B54C-807E-E4B9186E360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1948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Sharp Sans" pitchFamily="2" charset="77"/>
                <a:cs typeface="Arial" panose="020B0604020202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128FDEE-FB7F-C64B-ADA7-09DC86BF5A83}" type="datetime1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3C3C3C">
                    <a:tint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1/29/2026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3C3C3C">
                  <a:tint val="75000"/>
                </a:srgbClr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A0124CA-1D14-1643-81B4-0204314EF7A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11988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Sharp Sans" pitchFamily="2" charset="77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3C3C3C">
                  <a:tint val="75000"/>
                </a:srgbClr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F9A9A03-6F5C-C341-8844-50AF2A2E83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 i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Sharp Sans Semibold" pitchFamily="2" charset="77"/>
                <a:cs typeface="Arial" panose="020B0604020202020204" pitchFamily="34" charset="0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AAAD927-EFF0-E346-BC14-1520C79469CC}" type="slidenum">
              <a:rPr kumimoji="0" lang="en-US" sz="1200" b="1" i="0" u="none" strike="noStrike" kern="1200" cap="none" spc="0" normalizeH="0" baseline="0" noProof="0" smtClean="0">
                <a:ln>
                  <a:noFill/>
                </a:ln>
                <a:solidFill>
                  <a:srgbClr val="3C3C3C">
                    <a:tint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1" i="0" u="none" strike="noStrike" kern="1200" cap="none" spc="0" normalizeH="0" baseline="0" noProof="0">
              <a:ln>
                <a:noFill/>
              </a:ln>
              <a:solidFill>
                <a:srgbClr val="3C3C3C">
                  <a:tint val="75000"/>
                </a:srgbClr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293612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</p:sldLayoutIdLst>
  <p:hf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800" b="1" i="0" kern="1200">
          <a:solidFill>
            <a:schemeClr val="accent2"/>
          </a:solidFill>
          <a:latin typeface="Arial" panose="020B0604020202020204" pitchFamily="34" charset="0"/>
          <a:ea typeface="Sharp Sans" pitchFamily="2" charset="77"/>
          <a:cs typeface="Arial" panose="020B0604020202020204" pitchFamily="34" charset="0"/>
        </a:defRPr>
      </a:lvl1pPr>
    </p:titleStyle>
    <p:bodyStyle>
      <a:lvl1pPr marL="274320" indent="-274320" algn="l" defTabSz="914400" rtl="0" eaLnBrk="1" latinLnBrk="0" hangingPunct="1">
        <a:lnSpc>
          <a:spcPct val="100000"/>
        </a:lnSpc>
        <a:spcBef>
          <a:spcPts val="500"/>
        </a:spcBef>
        <a:spcAft>
          <a:spcPts val="0"/>
        </a:spcAft>
        <a:buClr>
          <a:schemeClr val="accent1"/>
        </a:buClr>
        <a:buSzPct val="100000"/>
        <a:buFont typeface="Wingdings" pitchFamily="2" charset="2"/>
        <a:buChar char="§"/>
        <a:defRPr sz="1600" b="0" i="0" kern="1200">
          <a:solidFill>
            <a:srgbClr val="3D3D3D"/>
          </a:solidFill>
          <a:latin typeface="Arial" panose="020B0604020202020204" pitchFamily="34" charset="0"/>
          <a:ea typeface="Sharp Sans" pitchFamily="2" charset="77"/>
          <a:cs typeface="Arial" panose="020B0604020202020204" pitchFamily="34" charset="0"/>
        </a:defRPr>
      </a:lvl1pPr>
      <a:lvl2pPr marL="548640" indent="-274320" algn="l" defTabSz="914400" rtl="0" eaLnBrk="1" latinLnBrk="0" hangingPunct="1">
        <a:lnSpc>
          <a:spcPct val="100000"/>
        </a:lnSpc>
        <a:spcBef>
          <a:spcPts val="500"/>
        </a:spcBef>
        <a:buClr>
          <a:schemeClr val="accent1"/>
        </a:buClr>
        <a:buFont typeface="STIXGeneral-Regular" pitchFamily="2" charset="2"/>
        <a:buChar char="⎯"/>
        <a:tabLst/>
        <a:defRPr sz="1600" b="0" i="0" kern="1200">
          <a:solidFill>
            <a:srgbClr val="3D3D3D"/>
          </a:solidFill>
          <a:latin typeface="Arial" panose="020B0604020202020204" pitchFamily="34" charset="0"/>
          <a:ea typeface="Sharp Sans" pitchFamily="2" charset="77"/>
          <a:cs typeface="Arial" panose="020B0604020202020204" pitchFamily="34" charset="0"/>
        </a:defRPr>
      </a:lvl2pPr>
      <a:lvl3pPr marL="822960" indent="-274320" algn="l" defTabSz="914400" rtl="0" eaLnBrk="1" latinLnBrk="0" hangingPunct="1">
        <a:lnSpc>
          <a:spcPct val="100000"/>
        </a:lnSpc>
        <a:spcBef>
          <a:spcPts val="500"/>
        </a:spcBef>
        <a:buClr>
          <a:schemeClr val="accent1"/>
        </a:buClr>
        <a:buFont typeface="Arial" panose="020B0604020202020204" pitchFamily="34" charset="0"/>
        <a:buChar char="•"/>
        <a:tabLst/>
        <a:defRPr sz="1400" b="0" i="0" kern="1200">
          <a:solidFill>
            <a:schemeClr val="tx1"/>
          </a:solidFill>
          <a:latin typeface="Arial" panose="020B0604020202020204" pitchFamily="34" charset="0"/>
          <a:ea typeface="Sharp Sans" pitchFamily="2" charset="77"/>
          <a:cs typeface="Arial" panose="020B0604020202020204" pitchFamily="34" charset="0"/>
        </a:defRPr>
      </a:lvl3pPr>
      <a:lvl4pPr marL="1097280" indent="-274320" algn="l" defTabSz="914400" rtl="0" eaLnBrk="1" latinLnBrk="0" hangingPunct="1">
        <a:lnSpc>
          <a:spcPct val="100000"/>
        </a:lnSpc>
        <a:spcBef>
          <a:spcPts val="500"/>
        </a:spcBef>
        <a:buClr>
          <a:schemeClr val="accent1"/>
        </a:buClr>
        <a:buFont typeface="Courier New" panose="02070309020205020404" pitchFamily="49" charset="0"/>
        <a:buChar char="o"/>
        <a:tabLst/>
        <a:defRPr sz="1400" b="0" i="0" kern="1200">
          <a:solidFill>
            <a:srgbClr val="3D3D3D"/>
          </a:solidFill>
          <a:latin typeface="Arial" panose="020B0604020202020204" pitchFamily="34" charset="0"/>
          <a:ea typeface="Sharp Sans" pitchFamily="2" charset="77"/>
          <a:cs typeface="Arial" panose="020B0604020202020204" pitchFamily="34" charset="0"/>
        </a:defRPr>
      </a:lvl4pPr>
      <a:lvl5pPr marL="1371600" indent="-274320" algn="l" defTabSz="914400" rtl="0" eaLnBrk="1" latinLnBrk="0" hangingPunct="1">
        <a:lnSpc>
          <a:spcPct val="100000"/>
        </a:lnSpc>
        <a:spcBef>
          <a:spcPts val="500"/>
        </a:spcBef>
        <a:buClr>
          <a:schemeClr val="accent1"/>
        </a:buClr>
        <a:buFont typeface="Wingdings" pitchFamily="2" charset="2"/>
        <a:buChar char="ü"/>
        <a:tabLst/>
        <a:defRPr sz="1400" b="0" i="0" kern="1200">
          <a:solidFill>
            <a:srgbClr val="3D3D3D"/>
          </a:solidFill>
          <a:latin typeface="Arial" panose="020B0604020202020204" pitchFamily="34" charset="0"/>
          <a:ea typeface="Sharp Sans" pitchFamily="2" charset="77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Object 8" hidden="1">
            <a:extLst>
              <a:ext uri="{FF2B5EF4-FFF2-40B4-BE49-F238E27FC236}">
                <a16:creationId xmlns:a16="http://schemas.microsoft.com/office/drawing/2014/main" id="{84B46B91-8857-42BB-B74F-C2C1E310C069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4"/>
            </p:custDataLst>
          </p:nvPr>
        </p:nvGraphicFramePr>
        <p:xfrm>
          <a:off x="1589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5" imgW="395" imgH="394" progId="TCLayout.ActiveDocument.1">
                  <p:embed/>
                </p:oleObj>
              </mc:Choice>
              <mc:Fallback>
                <p:oleObj name="think-cell Slide" r:id="rId5" imgW="395" imgH="394" progId="TCLayout.ActiveDocument.1">
                  <p:embed/>
                  <p:pic>
                    <p:nvPicPr>
                      <p:cNvPr id="9" name="Object 8" hidden="1">
                        <a:extLst>
                          <a:ext uri="{FF2B5EF4-FFF2-40B4-BE49-F238E27FC236}">
                            <a16:creationId xmlns:a16="http://schemas.microsoft.com/office/drawing/2014/main" id="{84B46B91-8857-42BB-B74F-C2C1E310C069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9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F6BC80E-E144-064A-8A8C-D9268EA167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3080" y="36512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A9AD644-DEED-CE42-AF4E-08AADF903CB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13080" y="1825625"/>
            <a:ext cx="10515600" cy="4351338"/>
          </a:xfrm>
          <a:prstGeom prst="rect">
            <a:avLst/>
          </a:prstGeom>
        </p:spPr>
        <p:txBody>
          <a:bodyPr vert="horz" lIns="91440" tIns="91440" rIns="91440" bIns="9144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0DC9133-898D-B54C-807E-E4B9186E360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1948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b="0" i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Sharp Sans" pitchFamily="2" charset="77"/>
                <a:cs typeface="Arial" panose="020B0604020202020204" pitchFamily="34" charset="0"/>
              </a:defRPr>
            </a:lvl1pPr>
          </a:lstStyle>
          <a:p>
            <a:pPr defTabSz="685800">
              <a:defRPr/>
            </a:pPr>
            <a:fld id="{D128FDEE-FB7F-C64B-ADA7-09DC86BF5A83}" type="datetime1">
              <a:rPr lang="en-US" smtClean="0">
                <a:solidFill>
                  <a:srgbClr val="3C3C3C">
                    <a:tint val="75000"/>
                  </a:srgbClr>
                </a:solidFill>
              </a:rPr>
              <a:pPr defTabSz="685800">
                <a:defRPr/>
              </a:pPr>
              <a:t>1/29/2026</a:t>
            </a:fld>
            <a:endParaRPr lang="en-US">
              <a:solidFill>
                <a:srgbClr val="3C3C3C">
                  <a:tint val="75000"/>
                </a:srgb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A0124CA-1D14-1643-81B4-0204314EF7A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119880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b="0" i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Sharp Sans" pitchFamily="2" charset="77"/>
                <a:cs typeface="Arial" panose="020B0604020202020204" pitchFamily="34" charset="0"/>
              </a:defRPr>
            </a:lvl1pPr>
          </a:lstStyle>
          <a:p>
            <a:pPr defTabSz="685800">
              <a:defRPr/>
            </a:pPr>
            <a:endParaRPr lang="en-US">
              <a:solidFill>
                <a:srgbClr val="3C3C3C">
                  <a:tint val="75000"/>
                </a:srgb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F9A9A03-6F5C-C341-8844-50AF2A2E83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1" i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Sharp Sans Semibold" pitchFamily="2" charset="77"/>
                <a:cs typeface="Arial" panose="020B0604020202020204" pitchFamily="34" charset="0"/>
              </a:defRPr>
            </a:lvl1pPr>
          </a:lstStyle>
          <a:p>
            <a:pPr defTabSz="685800">
              <a:defRPr/>
            </a:pPr>
            <a:fld id="{AAAAD927-EFF0-E346-BC14-1520C79469CC}" type="slidenum">
              <a:rPr lang="en-US" smtClean="0">
                <a:solidFill>
                  <a:srgbClr val="3C3C3C">
                    <a:tint val="75000"/>
                  </a:srgbClr>
                </a:solidFill>
              </a:rPr>
              <a:pPr defTabSz="685800">
                <a:defRPr/>
              </a:pPr>
              <a:t>‹#›</a:t>
            </a:fld>
            <a:endParaRPr lang="en-US">
              <a:solidFill>
                <a:srgbClr val="3C3C3C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159245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4" r:id="rId1"/>
    <p:sldLayoutId id="2147483786" r:id="rId2"/>
  </p:sldLayoutIdLst>
  <p:hf hdr="0" ftr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2100" b="1" i="0" kern="1200">
          <a:solidFill>
            <a:schemeClr val="accent2"/>
          </a:solidFill>
          <a:latin typeface="Arial" panose="020B0604020202020204" pitchFamily="34" charset="0"/>
          <a:ea typeface="Sharp Sans" pitchFamily="2" charset="77"/>
          <a:cs typeface="Arial" panose="020B0604020202020204" pitchFamily="34" charset="0"/>
        </a:defRPr>
      </a:lvl1pPr>
    </p:titleStyle>
    <p:bodyStyle>
      <a:lvl1pPr marL="205740" indent="-205740" algn="l" defTabSz="685800" rtl="0" eaLnBrk="1" latinLnBrk="0" hangingPunct="1">
        <a:lnSpc>
          <a:spcPct val="100000"/>
        </a:lnSpc>
        <a:spcBef>
          <a:spcPts val="375"/>
        </a:spcBef>
        <a:spcAft>
          <a:spcPts val="0"/>
        </a:spcAft>
        <a:buClr>
          <a:schemeClr val="accent1"/>
        </a:buClr>
        <a:buSzPct val="100000"/>
        <a:buFont typeface="Wingdings" pitchFamily="2" charset="2"/>
        <a:buChar char="§"/>
        <a:defRPr sz="1200" b="0" i="0" kern="1200">
          <a:solidFill>
            <a:srgbClr val="3D3D3D"/>
          </a:solidFill>
          <a:latin typeface="Arial" panose="020B0604020202020204" pitchFamily="34" charset="0"/>
          <a:ea typeface="Sharp Sans" pitchFamily="2" charset="77"/>
          <a:cs typeface="Arial" panose="020B0604020202020204" pitchFamily="34" charset="0"/>
        </a:defRPr>
      </a:lvl1pPr>
      <a:lvl2pPr marL="411480" indent="-205740" algn="l" defTabSz="685800" rtl="0" eaLnBrk="1" latinLnBrk="0" hangingPunct="1">
        <a:lnSpc>
          <a:spcPct val="100000"/>
        </a:lnSpc>
        <a:spcBef>
          <a:spcPts val="375"/>
        </a:spcBef>
        <a:buClr>
          <a:schemeClr val="accent1"/>
        </a:buClr>
        <a:buFont typeface="STIXGeneral-Regular" pitchFamily="2" charset="2"/>
        <a:buChar char="⎯"/>
        <a:tabLst/>
        <a:defRPr sz="1200" b="0" i="0" kern="1200">
          <a:solidFill>
            <a:srgbClr val="3D3D3D"/>
          </a:solidFill>
          <a:latin typeface="Arial" panose="020B0604020202020204" pitchFamily="34" charset="0"/>
          <a:ea typeface="Sharp Sans" pitchFamily="2" charset="77"/>
          <a:cs typeface="Arial" panose="020B0604020202020204" pitchFamily="34" charset="0"/>
        </a:defRPr>
      </a:lvl2pPr>
      <a:lvl3pPr marL="617220" indent="-205740" algn="l" defTabSz="685800" rtl="0" eaLnBrk="1" latinLnBrk="0" hangingPunct="1">
        <a:lnSpc>
          <a:spcPct val="100000"/>
        </a:lnSpc>
        <a:spcBef>
          <a:spcPts val="375"/>
        </a:spcBef>
        <a:buClr>
          <a:schemeClr val="accent1"/>
        </a:buClr>
        <a:buFont typeface="Arial" panose="020B0604020202020204" pitchFamily="34" charset="0"/>
        <a:buChar char="•"/>
        <a:tabLst/>
        <a:defRPr sz="1050" b="0" i="0" kern="1200">
          <a:solidFill>
            <a:schemeClr val="tx1"/>
          </a:solidFill>
          <a:latin typeface="Arial" panose="020B0604020202020204" pitchFamily="34" charset="0"/>
          <a:ea typeface="Sharp Sans" pitchFamily="2" charset="77"/>
          <a:cs typeface="Arial" panose="020B0604020202020204" pitchFamily="34" charset="0"/>
        </a:defRPr>
      </a:lvl3pPr>
      <a:lvl4pPr marL="822960" indent="-205740" algn="l" defTabSz="685800" rtl="0" eaLnBrk="1" latinLnBrk="0" hangingPunct="1">
        <a:lnSpc>
          <a:spcPct val="100000"/>
        </a:lnSpc>
        <a:spcBef>
          <a:spcPts val="375"/>
        </a:spcBef>
        <a:buClr>
          <a:schemeClr val="accent1"/>
        </a:buClr>
        <a:buFont typeface="Courier New" panose="02070309020205020404" pitchFamily="49" charset="0"/>
        <a:buChar char="o"/>
        <a:tabLst/>
        <a:defRPr sz="1050" b="0" i="0" kern="1200">
          <a:solidFill>
            <a:srgbClr val="3D3D3D"/>
          </a:solidFill>
          <a:latin typeface="Arial" panose="020B0604020202020204" pitchFamily="34" charset="0"/>
          <a:ea typeface="Sharp Sans" pitchFamily="2" charset="77"/>
          <a:cs typeface="Arial" panose="020B0604020202020204" pitchFamily="34" charset="0"/>
        </a:defRPr>
      </a:lvl4pPr>
      <a:lvl5pPr marL="1028700" indent="-205740" algn="l" defTabSz="685800" rtl="0" eaLnBrk="1" latinLnBrk="0" hangingPunct="1">
        <a:lnSpc>
          <a:spcPct val="100000"/>
        </a:lnSpc>
        <a:spcBef>
          <a:spcPts val="375"/>
        </a:spcBef>
        <a:buClr>
          <a:schemeClr val="accent1"/>
        </a:buClr>
        <a:buFont typeface="Wingdings" pitchFamily="2" charset="2"/>
        <a:buChar char="ü"/>
        <a:tabLst/>
        <a:defRPr sz="1050" b="0" i="0" kern="1200">
          <a:solidFill>
            <a:srgbClr val="3D3D3D"/>
          </a:solidFill>
          <a:latin typeface="Arial" panose="020B0604020202020204" pitchFamily="34" charset="0"/>
          <a:ea typeface="Sharp Sans" pitchFamily="2" charset="77"/>
          <a:cs typeface="Arial" panose="020B0604020202020204" pitchFamily="34" charset="0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4.jp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>
            <a:extLst>
              <a:ext uri="{FF2B5EF4-FFF2-40B4-BE49-F238E27FC236}">
                <a16:creationId xmlns:a16="http://schemas.microsoft.com/office/drawing/2014/main" id="{C5E405FB-31C7-963C-F3FE-1EC8D5DC8CF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364326" y="4816654"/>
            <a:ext cx="7851649" cy="446276"/>
          </a:xfrm>
        </p:spPr>
        <p:txBody>
          <a:bodyPr/>
          <a:lstStyle/>
          <a:p>
            <a:r>
              <a:rPr lang="en-US" b="1" dirty="0"/>
              <a:t>Charlie Villemaire, Podzilla Fleet Manager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5D3C48E9-20D9-8174-FDE8-ABB87CF4241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467067" y="2013292"/>
            <a:ext cx="7343933" cy="2228508"/>
          </a:xfrm>
        </p:spPr>
        <p:txBody>
          <a:bodyPr/>
          <a:lstStyle/>
          <a:p>
            <a:r>
              <a:rPr lang="en-US" dirty="0"/>
              <a:t>      Podzilla Portable Lighting Safety &amp; Compliance Update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E524D70-CE65-C90F-94DF-458E238CB6F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1/29/2026</a:t>
            </a:r>
          </a:p>
        </p:txBody>
      </p:sp>
    </p:spTree>
    <p:extLst>
      <p:ext uri="{BB962C8B-B14F-4D97-AF65-F5344CB8AC3E}">
        <p14:creationId xmlns:p14="http://schemas.microsoft.com/office/powerpoint/2010/main" val="390392744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9B9B3A-F549-D123-DC24-52CE8F3676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B003523C-0E7E-ABBE-41A1-0B27788C36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AAD927-EFF0-E346-BC14-1520C79469CC}" type="slidenum">
              <a:rPr lang="en-US" smtClean="0"/>
              <a:pPr/>
              <a:t>2</a:t>
            </a:fld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83CAB2DE-11EA-1B2C-B5C0-4052778FBD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8637" y="368273"/>
            <a:ext cx="11434738" cy="480131"/>
          </a:xfrm>
        </p:spPr>
        <p:txBody>
          <a:bodyPr/>
          <a:lstStyle/>
          <a:p>
            <a:r>
              <a:rPr lang="en-US" sz="2400" dirty="0">
                <a:solidFill>
                  <a:schemeClr val="accent2">
                    <a:lumMod val="75000"/>
                  </a:schemeClr>
                </a:solidFill>
              </a:rPr>
              <a:t>                                                 Why This Matters</a:t>
            </a:r>
            <a:br>
              <a:rPr lang="en-US" sz="2400" b="1" dirty="0">
                <a:solidFill>
                  <a:schemeClr val="accent2">
                    <a:lumMod val="75000"/>
                  </a:schemeClr>
                </a:solidFill>
              </a:rPr>
            </a:br>
            <a:endParaRPr lang="en-US" sz="2400" dirty="0"/>
          </a:p>
        </p:txBody>
      </p:sp>
      <p:sp>
        <p:nvSpPr>
          <p:cNvPr id="7" name="AutoShape 2">
            <a:extLst>
              <a:ext uri="{FF2B5EF4-FFF2-40B4-BE49-F238E27FC236}">
                <a16:creationId xmlns:a16="http://schemas.microsoft.com/office/drawing/2014/main" id="{9DF7918C-81A8-39CC-600C-A3793ACD60BB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FF4658F-56F9-BFEC-485A-8A8C6FF88C83}"/>
              </a:ext>
            </a:extLst>
          </p:cNvPr>
          <p:cNvSpPr txBox="1"/>
          <p:nvPr/>
        </p:nvSpPr>
        <p:spPr>
          <a:xfrm>
            <a:off x="4419600" y="1828800"/>
            <a:ext cx="6987154" cy="338554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pPr algn="l"/>
            <a:endParaRPr lang="en-US" sz="16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12" name="Picture 11" descr="A moving container on wheels&#10;&#10;AI-generated content may be incorrect.">
            <a:extLst>
              <a:ext uri="{FF2B5EF4-FFF2-40B4-BE49-F238E27FC236}">
                <a16:creationId xmlns:a16="http://schemas.microsoft.com/office/drawing/2014/main" id="{E6DA8D58-7799-7972-8A26-767365F2F76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3400" y="1752600"/>
            <a:ext cx="2949256" cy="2949256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7DE87EEB-88AE-D9D7-52CE-087478D82DE7}"/>
              </a:ext>
            </a:extLst>
          </p:cNvPr>
          <p:cNvSpPr txBox="1"/>
          <p:nvPr/>
        </p:nvSpPr>
        <p:spPr>
          <a:xfrm>
            <a:off x="4114800" y="2965618"/>
            <a:ext cx="6452872" cy="523220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b="1" dirty="0"/>
              <a:t>Low-Light Podzilla Operations create recognized Hazards.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b="1" dirty="0"/>
              <a:t>Struck-by and visibility risks exist</a:t>
            </a:r>
          </a:p>
        </p:txBody>
      </p:sp>
    </p:spTree>
    <p:extLst>
      <p:ext uri="{BB962C8B-B14F-4D97-AF65-F5344CB8AC3E}">
        <p14:creationId xmlns:p14="http://schemas.microsoft.com/office/powerpoint/2010/main" val="106949424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57FF18-42DE-0330-F51E-6478ADAF87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A242CF72-2A86-1960-6615-37698777B0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AAD927-EFF0-E346-BC14-1520C79469CC}" type="slidenum">
              <a:rPr lang="en-US" smtClean="0"/>
              <a:pPr/>
              <a:t>3</a:t>
            </a:fld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96C6216B-7EA1-71A5-23F4-3E74626C43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8637" y="322692"/>
            <a:ext cx="11434738" cy="480131"/>
          </a:xfrm>
        </p:spPr>
        <p:txBody>
          <a:bodyPr/>
          <a:lstStyle/>
          <a:p>
            <a:r>
              <a:rPr lang="en-US" dirty="0"/>
              <a:t>Program Objectives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65EE037-1153-A6F6-66E1-9836F055A50D}"/>
              </a:ext>
            </a:extLst>
          </p:cNvPr>
          <p:cNvSpPr txBox="1"/>
          <p:nvPr/>
        </p:nvSpPr>
        <p:spPr>
          <a:xfrm>
            <a:off x="369329" y="2773114"/>
            <a:ext cx="7010400" cy="147732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b="1" dirty="0"/>
              <a:t>Goals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Improve visibility during low-light Podzilla operations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Reduce struck-by and obstacle hazards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Standardize equipment and usage across the fleet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Create </a:t>
            </a:r>
            <a:r>
              <a:rPr kumimoji="0" lang="en-US" altLang="en-US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clear, auditable standards</a:t>
            </a: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for Safety &amp; Legal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B548721-5F2C-6C94-DA80-8D6D7D30540E}"/>
              </a:ext>
            </a:extLst>
          </p:cNvPr>
          <p:cNvSpPr txBox="1"/>
          <p:nvPr/>
        </p:nvSpPr>
        <p:spPr>
          <a:xfrm>
            <a:off x="4800600" y="4676046"/>
            <a:ext cx="6096000" cy="1477328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b="1" dirty="0"/>
              <a:t>Design Principles</a:t>
            </a: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Portable (not permanent vehicle lighting)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Deployed </a:t>
            </a:r>
            <a:r>
              <a:rPr lang="en-US" b="1" dirty="0"/>
              <a:t>only when needed</a:t>
            </a: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Removed after job completion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Simple, repeatable, and enforceable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E01A70AB-2246-1A80-7470-77F059008C7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20306" y="802823"/>
            <a:ext cx="7391400" cy="19029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690498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F2322E-0A66-C8B6-8BB4-8FEDEFC1FC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0DB180-45AD-613E-E250-FD11ECDD6C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Solution Overview- Nickluc LED Portable Work Flood Lights</a:t>
            </a:r>
            <a:endParaRPr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3E322A8-B430-A618-246D-8670AEC37184}"/>
              </a:ext>
            </a:extLst>
          </p:cNvPr>
          <p:cNvSpPr txBox="1"/>
          <p:nvPr/>
        </p:nvSpPr>
        <p:spPr>
          <a:xfrm>
            <a:off x="457200" y="457200"/>
            <a:ext cx="184731" cy="5232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C8102E"/>
                </a:solidFill>
              </a:defRPr>
            </a:pPr>
            <a:endParaRPr dirty="0"/>
          </a:p>
        </p:txBody>
      </p:sp>
      <p:sp>
        <p:nvSpPr>
          <p:cNvPr id="4" name="AutoShape 2" descr="Output image">
            <a:extLst>
              <a:ext uri="{FF2B5EF4-FFF2-40B4-BE49-F238E27FC236}">
                <a16:creationId xmlns:a16="http://schemas.microsoft.com/office/drawing/2014/main" id="{134C1469-4E9A-38A9-80F8-F283925BF2BE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" name="AutoShape 2" descr="Output image">
            <a:extLst>
              <a:ext uri="{FF2B5EF4-FFF2-40B4-BE49-F238E27FC236}">
                <a16:creationId xmlns:a16="http://schemas.microsoft.com/office/drawing/2014/main" id="{8B2B716B-33CE-3949-E9A8-BDEFA2740AE6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096000" y="34290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AutoShape 2" descr="Output image">
            <a:extLst>
              <a:ext uri="{FF2B5EF4-FFF2-40B4-BE49-F238E27FC236}">
                <a16:creationId xmlns:a16="http://schemas.microsoft.com/office/drawing/2014/main" id="{67CAD3D7-E945-822D-3E94-266E125E04C6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248400" y="35814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AutoShape 4" descr="Output image">
            <a:extLst>
              <a:ext uri="{FF2B5EF4-FFF2-40B4-BE49-F238E27FC236}">
                <a16:creationId xmlns:a16="http://schemas.microsoft.com/office/drawing/2014/main" id="{8BE3F9AA-1F02-0005-78E8-9EC769FA3A7F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400800" y="37338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DE1604F2-EC34-CB3D-6297-09BE34092C9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39000" y="1188428"/>
            <a:ext cx="4279989" cy="4176343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628F6353-2282-32D0-DED4-2E71FC6B63C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5576" y="1324655"/>
            <a:ext cx="4029637" cy="3903890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5B0DE7C7-0EFE-25DA-46F4-181533461198}"/>
              </a:ext>
            </a:extLst>
          </p:cNvPr>
          <p:cNvSpPr txBox="1"/>
          <p:nvPr/>
        </p:nvSpPr>
        <p:spPr>
          <a:xfrm>
            <a:off x="4343400" y="1324655"/>
            <a:ext cx="2628900" cy="4031873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r>
              <a:rPr lang="en-US" sz="1600" b="1" dirty="0"/>
              <a:t>What Was Implemented:</a:t>
            </a:r>
            <a:endParaRPr lang="en-US" sz="1600" dirty="0"/>
          </a:p>
          <a:p>
            <a:r>
              <a:rPr lang="en-US" sz="1600" dirty="0"/>
              <a:t>Portable, battery-powered LED work lights</a:t>
            </a:r>
          </a:p>
          <a:p>
            <a:r>
              <a:rPr lang="en-US" sz="1600" dirty="0"/>
              <a:t>High-output flood lighting for operational visibility</a:t>
            </a:r>
          </a:p>
          <a:p>
            <a:r>
              <a:rPr lang="en-US" sz="1600" dirty="0"/>
              <a:t>USB rechargeable for fleet practicality</a:t>
            </a:r>
          </a:p>
          <a:p>
            <a:endParaRPr lang="en-US" sz="1600" dirty="0"/>
          </a:p>
          <a:p>
            <a:r>
              <a:rPr lang="en-US" sz="1600" b="1" dirty="0"/>
              <a:t>Key Design Decision:</a:t>
            </a:r>
          </a:p>
          <a:p>
            <a:r>
              <a:rPr lang="en-US" sz="1600" dirty="0"/>
              <a:t>Lights are </a:t>
            </a:r>
            <a:r>
              <a:rPr lang="en-US" sz="1600" b="1" dirty="0"/>
              <a:t>temporary task lighting</a:t>
            </a:r>
            <a:r>
              <a:rPr lang="en-US" sz="1600" dirty="0"/>
              <a:t>, not permanent fixtures</a:t>
            </a:r>
          </a:p>
          <a:p>
            <a:r>
              <a:rPr lang="en-US" sz="1600" dirty="0"/>
              <a:t>Prevents road-use compliance issues</a:t>
            </a:r>
          </a:p>
          <a:p>
            <a:r>
              <a:rPr lang="en-US" sz="1600" dirty="0"/>
              <a:t>Keeps solution narrowly focused on safety need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8B22B35D-1B91-7CAB-5AE0-D04BAD53C79E}"/>
              </a:ext>
            </a:extLst>
          </p:cNvPr>
          <p:cNvSpPr txBox="1"/>
          <p:nvPr/>
        </p:nvSpPr>
        <p:spPr>
          <a:xfrm>
            <a:off x="1752600" y="5517171"/>
            <a:ext cx="8381999" cy="584775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pPr algn="ctr"/>
            <a:r>
              <a:rPr lang="en-US" sz="1600" b="1" dirty="0"/>
              <a:t>LED Work Light Rechargeable Outdoor, 12,000mAh Work Flood Lights 10,000LM with 4 Light Modes as Power Bank for Camp Essentials, IP65 Waterproof.</a:t>
            </a:r>
          </a:p>
        </p:txBody>
      </p:sp>
    </p:spTree>
    <p:extLst>
      <p:ext uri="{BB962C8B-B14F-4D97-AF65-F5344CB8AC3E}">
        <p14:creationId xmlns:p14="http://schemas.microsoft.com/office/powerpoint/2010/main" val="366998581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20BF5E8C-6576-3BFE-E6E1-3755029088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AAD927-EFF0-E346-BC14-1520C79469CC}" type="slidenum">
              <a:rPr lang="en-US" smtClean="0"/>
              <a:pPr/>
              <a:t>5</a:t>
            </a:fld>
            <a:endParaRPr lang="en-US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F120FBC4-B150-3FEB-FA0A-605EEA5BB9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Equipment Risk Identified &amp; Mitigated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34428F8-E3F5-4C78-8262-711D46A7CCA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rot="16200000">
            <a:off x="-162237" y="2190149"/>
            <a:ext cx="3026705" cy="2271079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563F64A6-B654-40AE-BC4D-F416590C267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466450" y="3279705"/>
            <a:ext cx="2182922" cy="289657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C5FD6637-EDD4-5130-130A-D9EE535FF4F1}"/>
              </a:ext>
            </a:extLst>
          </p:cNvPr>
          <p:cNvSpPr txBox="1"/>
          <p:nvPr/>
        </p:nvSpPr>
        <p:spPr>
          <a:xfrm>
            <a:off x="2838380" y="1340530"/>
            <a:ext cx="5924620" cy="3970318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r>
              <a:rPr lang="en-US" b="1" dirty="0"/>
              <a:t>Issue Discovered During Testing</a:t>
            </a:r>
            <a:endParaRPr lang="en-US" dirty="0"/>
          </a:p>
          <a:p>
            <a:r>
              <a:rPr lang="en-US" dirty="0"/>
              <a:t>Factory-installed magnets were </a:t>
            </a:r>
            <a:r>
              <a:rPr lang="en-US" b="1" dirty="0"/>
              <a:t>not suitable</a:t>
            </a:r>
            <a:r>
              <a:rPr lang="en-US" dirty="0"/>
              <a:t> for: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Vibration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Outdoor industrial use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Repeated deployment on steel structures</a:t>
            </a:r>
          </a:p>
          <a:p>
            <a:r>
              <a:rPr lang="en-US" b="1" dirty="0"/>
              <a:t>Risk</a:t>
            </a: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Dropped object hazard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Equipment damage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Potential injury exposure</a:t>
            </a:r>
          </a:p>
          <a:p>
            <a:r>
              <a:rPr lang="en-US" b="1" dirty="0"/>
              <a:t>Mitigation</a:t>
            </a:r>
            <a:endParaRPr lang="en-US" dirty="0"/>
          </a:p>
          <a:p>
            <a:r>
              <a:rPr lang="en-US" dirty="0"/>
              <a:t>Upgraded to PODS high-retention container magnet </a:t>
            </a:r>
            <a:r>
              <a:rPr lang="en-US" b="1" dirty="0"/>
              <a:t>Part # (RCU911) (available on PODS Parts Portal)</a:t>
            </a:r>
          </a:p>
          <a:p>
            <a:r>
              <a:rPr lang="en-US" dirty="0"/>
              <a:t>Removed nonessential components (handle) to improve fitment.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442BC8AC-CA98-4384-A019-2D4D0903B5DA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rot="10800000">
            <a:off x="9531161" y="168842"/>
            <a:ext cx="2094765" cy="27874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666629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0E22BB-AC7E-E471-F897-7D8483BAAD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DBCEA661-8E49-EFDB-1B51-AEEAF5503FD6}"/>
              </a:ext>
            </a:extLst>
          </p:cNvPr>
          <p:cNvSpPr txBox="1"/>
          <p:nvPr/>
        </p:nvSpPr>
        <p:spPr>
          <a:xfrm>
            <a:off x="457200" y="457200"/>
            <a:ext cx="184731" cy="5232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C8102E"/>
                </a:solidFill>
              </a:defRPr>
            </a:pPr>
            <a:endParaRPr dirty="0"/>
          </a:p>
        </p:txBody>
      </p:sp>
      <p:sp>
        <p:nvSpPr>
          <p:cNvPr id="4" name="AutoShape 2" descr="Output image">
            <a:extLst>
              <a:ext uri="{FF2B5EF4-FFF2-40B4-BE49-F238E27FC236}">
                <a16:creationId xmlns:a16="http://schemas.microsoft.com/office/drawing/2014/main" id="{6C1D26C1-9360-276F-2332-456025580AA8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" name="AutoShape 2" descr="Output image">
            <a:extLst>
              <a:ext uri="{FF2B5EF4-FFF2-40B4-BE49-F238E27FC236}">
                <a16:creationId xmlns:a16="http://schemas.microsoft.com/office/drawing/2014/main" id="{D32AEB93-DC3B-C9BE-EBBF-4E64B4A20BD7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096000" y="34290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AutoShape 2" descr="Output image">
            <a:extLst>
              <a:ext uri="{FF2B5EF4-FFF2-40B4-BE49-F238E27FC236}">
                <a16:creationId xmlns:a16="http://schemas.microsoft.com/office/drawing/2014/main" id="{5A569737-63E2-74C6-84A5-D723E7E33003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248400" y="35814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AutoShape 4" descr="Output image">
            <a:extLst>
              <a:ext uri="{FF2B5EF4-FFF2-40B4-BE49-F238E27FC236}">
                <a16:creationId xmlns:a16="http://schemas.microsoft.com/office/drawing/2014/main" id="{DE7B1139-7440-BB98-58E0-FBD0E52BBE5A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400800" y="37338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2" name="Title 21">
            <a:extLst>
              <a:ext uri="{FF2B5EF4-FFF2-40B4-BE49-F238E27FC236}">
                <a16:creationId xmlns:a16="http://schemas.microsoft.com/office/drawing/2014/main" id="{3418ED10-5944-8173-797F-ADAF929992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Procurement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E844E4C3-C624-1B9B-024F-3C1F47F4B963}"/>
              </a:ext>
            </a:extLst>
          </p:cNvPr>
          <p:cNvSpPr txBox="1"/>
          <p:nvPr/>
        </p:nvSpPr>
        <p:spPr>
          <a:xfrm>
            <a:off x="583855" y="936726"/>
            <a:ext cx="10870758" cy="861774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txBody>
          <a:bodyPr wrap="square" lIns="91440" tIns="45720" rIns="91440" bIns="45720" rtlCol="0">
            <a:spAutoFit/>
          </a:bodyPr>
          <a:lstStyle/>
          <a:p>
            <a:r>
              <a:rPr lang="en-US" sz="1600" dirty="0"/>
              <a:t>All items can be purchased on the </a:t>
            </a:r>
            <a:r>
              <a:rPr lang="en-US" sz="1600" b="1" dirty="0"/>
              <a:t>Amazon Business Account </a:t>
            </a:r>
            <a:r>
              <a:rPr lang="en-US" sz="1600" dirty="0"/>
              <a:t>and the </a:t>
            </a:r>
            <a:r>
              <a:rPr lang="en-US" sz="1600" b="1" dirty="0"/>
              <a:t>PODS Parts Portal</a:t>
            </a:r>
            <a:r>
              <a:rPr lang="en-US" sz="1600" dirty="0"/>
              <a:t>. You will need </a:t>
            </a:r>
            <a:r>
              <a:rPr lang="en-US" sz="1600" b="1" dirty="0"/>
              <a:t>(8) Nickluc 10,000 lumen LED Lights, or equivalent</a:t>
            </a:r>
            <a:r>
              <a:rPr lang="en-US" sz="1600" dirty="0"/>
              <a:t>, </a:t>
            </a:r>
            <a:r>
              <a:rPr lang="en-US" sz="1600" b="1" dirty="0"/>
              <a:t>(1) box of # 8 ¾” Screws, and (1) Duffle Bag </a:t>
            </a:r>
            <a:r>
              <a:rPr lang="en-US" b="1" dirty="0"/>
              <a:t> (24” x 12” x 11.5”) </a:t>
            </a:r>
            <a:r>
              <a:rPr lang="en-US" sz="1600" b="1" dirty="0"/>
              <a:t>for each Podzilla</a:t>
            </a:r>
            <a:r>
              <a:rPr lang="en-US" sz="1600" dirty="0"/>
              <a:t>. You will also need a total of </a:t>
            </a:r>
            <a:r>
              <a:rPr lang="en-US" sz="1600" b="1" dirty="0"/>
              <a:t>(16) Blue Container Magnets, Part # RCU911</a:t>
            </a:r>
            <a:r>
              <a:rPr lang="en-US" sz="1600" dirty="0"/>
              <a:t> for each Podzilla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D62231AB-1C40-0DD5-34E8-7419C7EB1792}"/>
              </a:ext>
            </a:extLst>
          </p:cNvPr>
          <p:cNvSpPr txBox="1"/>
          <p:nvPr/>
        </p:nvSpPr>
        <p:spPr>
          <a:xfrm>
            <a:off x="1041596" y="5903579"/>
            <a:ext cx="5675434" cy="307777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pPr algn="l"/>
            <a:r>
              <a:rPr lang="en-US" sz="1400" dirty="0">
                <a:solidFill>
                  <a:schemeClr val="accent2"/>
                </a:solidFill>
              </a:rPr>
              <a:t>Amazon Podzilla Lighting List Link </a:t>
            </a:r>
            <a:r>
              <a:rPr lang="en-US" sz="1400" b="1" dirty="0">
                <a:solidFill>
                  <a:schemeClr val="accent2"/>
                </a:solidFill>
              </a:rPr>
              <a:t>: https://a.co/90eW9KK</a:t>
            </a:r>
          </a:p>
        </p:txBody>
      </p:sp>
      <p:pic>
        <p:nvPicPr>
          <p:cNvPr id="26" name="Picture 25">
            <a:extLst>
              <a:ext uri="{FF2B5EF4-FFF2-40B4-BE49-F238E27FC236}">
                <a16:creationId xmlns:a16="http://schemas.microsoft.com/office/drawing/2014/main" id="{2AEDF26E-9FD7-34D0-5959-2C234267169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1931" y="1881374"/>
            <a:ext cx="6178778" cy="3983339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50E8E01E-72EC-6EE3-5EF3-DB752326F93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43800" y="2342934"/>
            <a:ext cx="3734321" cy="3086531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65648916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812227-B622-EAF4-AD52-A6DFF5D974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6BFCCFFA-E84A-CBC5-FF02-599B2D277B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AAD927-EFF0-E346-BC14-1520C79469CC}" type="slidenum">
              <a:rPr lang="en-US" smtClean="0"/>
              <a:pPr/>
              <a:t>7</a:t>
            </a:fld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C7AE388A-7332-D0B4-9A55-C6F025FFA9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000" dirty="0"/>
              <a:t>Two Standard Works Created (Governance)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1DA6A55-36E6-2058-F248-09046CA836C5}"/>
              </a:ext>
            </a:extLst>
          </p:cNvPr>
          <p:cNvSpPr txBox="1"/>
          <p:nvPr/>
        </p:nvSpPr>
        <p:spPr>
          <a:xfrm>
            <a:off x="2046515" y="1793967"/>
            <a:ext cx="8098970" cy="4358870"/>
          </a:xfrm>
          <a:prstGeom prst="rect">
            <a:avLst/>
          </a:prstGeom>
        </p:spPr>
        <p:txBody>
          <a:bodyPr vert="horz" wrap="none" lIns="91440" tIns="45720" rIns="91440" bIns="45720" rtlCol="0" anchor="t">
            <a:noAutofit/>
          </a:bodyPr>
          <a:lstStyle/>
          <a:p>
            <a:pPr>
              <a:lnSpc>
                <a:spcPct val="200000"/>
              </a:lnSpc>
            </a:pPr>
            <a:endParaRPr lang="en-US" sz="1400" dirty="0"/>
          </a:p>
          <a:p>
            <a:pPr marL="342900" indent="-342900">
              <a:lnSpc>
                <a:spcPct val="200000"/>
              </a:lnSpc>
              <a:buFont typeface="+mj-lt"/>
              <a:buAutoNum type="arabicPeriod"/>
            </a:pPr>
            <a:endParaRPr lang="en-US" sz="14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E96B910-E225-AFE1-DDB6-8EDBCC29682B}"/>
              </a:ext>
            </a:extLst>
          </p:cNvPr>
          <p:cNvSpPr txBox="1"/>
          <p:nvPr/>
        </p:nvSpPr>
        <p:spPr>
          <a:xfrm>
            <a:off x="1822982" y="818378"/>
            <a:ext cx="2392594" cy="2295091"/>
          </a:xfrm>
          <a:prstGeom prst="rect">
            <a:avLst/>
          </a:prstGeom>
        </p:spPr>
        <p:txBody>
          <a:bodyPr vert="horz" wrap="square" lIns="91440" tIns="45720" rIns="91440" bIns="45720" rtlCol="0" anchor="t">
            <a:noAutofit/>
          </a:bodyPr>
          <a:lstStyle/>
          <a:p>
            <a:pPr algn="l"/>
            <a:endParaRPr lang="en-US" b="1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8B15A40-7215-E563-2C77-AD5FD49D2587}"/>
              </a:ext>
            </a:extLst>
          </p:cNvPr>
          <p:cNvSpPr txBox="1"/>
          <p:nvPr/>
        </p:nvSpPr>
        <p:spPr>
          <a:xfrm>
            <a:off x="7218630" y="2335794"/>
            <a:ext cx="914400" cy="914400"/>
          </a:xfrm>
          <a:prstGeom prst="rect">
            <a:avLst/>
          </a:prstGeom>
        </p:spPr>
        <p:txBody>
          <a:bodyPr vert="horz" wrap="none" lIns="91440" tIns="45720" rIns="91440" bIns="45720" rtlCol="0" anchor="t">
            <a:noAutofit/>
          </a:bodyPr>
          <a:lstStyle/>
          <a:p>
            <a:pPr algn="l"/>
            <a:endParaRPr lang="en-US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B230975-462C-21F0-B5EF-C2F3C917ACD1}"/>
              </a:ext>
            </a:extLst>
          </p:cNvPr>
          <p:cNvSpPr txBox="1"/>
          <p:nvPr/>
        </p:nvSpPr>
        <p:spPr>
          <a:xfrm>
            <a:off x="594361" y="1098385"/>
            <a:ext cx="10797153" cy="50783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dirty="0"/>
              <a:t>To ensure clarity and accountability, the program was split into </a:t>
            </a:r>
            <a:r>
              <a:rPr lang="en-US" b="1" dirty="0"/>
              <a:t>two separate Standard Works</a:t>
            </a:r>
            <a:r>
              <a:rPr lang="en-US" dirty="0"/>
              <a:t>:</a:t>
            </a:r>
          </a:p>
          <a:p>
            <a:pPr>
              <a:buNone/>
            </a:pPr>
            <a:r>
              <a:rPr lang="en-US" b="1" dirty="0"/>
              <a:t>Standard Work 1 – LED Light Modification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Audience: EMT / Fleet / Maintenance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Scope: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Remove handle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Replace factory magnet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Verify retention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Proper storage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One-time modification per light</a:t>
            </a:r>
          </a:p>
          <a:p>
            <a:endParaRPr lang="en-US" dirty="0"/>
          </a:p>
          <a:p>
            <a:pPr>
              <a:buNone/>
            </a:pPr>
            <a:r>
              <a:rPr lang="en-US" b="1" dirty="0"/>
              <a:t>Standard Work 2 – Operational Use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Audience: Drivers / Operations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Scope: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When lights are used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Where lights are placed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How lights are removed and stored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Applied per job, only in low-light conditions</a:t>
            </a:r>
          </a:p>
          <a:p>
            <a:pPr>
              <a:buNone/>
            </a:pPr>
            <a:r>
              <a:rPr lang="en-US" i="1" dirty="0"/>
              <a:t>This separation prevents role confusion and improves auditability.</a:t>
            </a:r>
            <a:endParaRPr lang="en-US" dirty="0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565497C5-8A21-9638-D195-4F211FF2AF6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92937" y="1577812"/>
            <a:ext cx="1798666" cy="3364033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21590A62-53B5-BE3F-D882-E79F4C8C9FC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30590" y="1577812"/>
            <a:ext cx="1921937" cy="40867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156997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B9738337-01C4-6582-BCFA-24936FB774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AAD927-EFF0-E346-BC14-1520C79469CC}" type="slidenum">
              <a:rPr lang="en-US" smtClean="0"/>
              <a:pPr/>
              <a:t>8</a:t>
            </a:fld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80F104B7-4D4E-A449-3C0E-FC37525B7A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000" dirty="0"/>
              <a:t>Operational Controls (Safety Focus)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BF8A6B7-FE09-EB16-83A7-436BAE1CD735}"/>
              </a:ext>
            </a:extLst>
          </p:cNvPr>
          <p:cNvSpPr txBox="1"/>
          <p:nvPr/>
        </p:nvSpPr>
        <p:spPr>
          <a:xfrm>
            <a:off x="2046515" y="1793967"/>
            <a:ext cx="8098970" cy="4358870"/>
          </a:xfrm>
          <a:prstGeom prst="rect">
            <a:avLst/>
          </a:prstGeom>
        </p:spPr>
        <p:txBody>
          <a:bodyPr vert="horz" wrap="none" lIns="91440" tIns="45720" rIns="91440" bIns="45720" rtlCol="0" anchor="t">
            <a:noAutofit/>
          </a:bodyPr>
          <a:lstStyle/>
          <a:p>
            <a:pPr>
              <a:lnSpc>
                <a:spcPct val="200000"/>
              </a:lnSpc>
            </a:pPr>
            <a:endParaRPr lang="en-US" sz="1400" dirty="0"/>
          </a:p>
          <a:p>
            <a:pPr marL="342900" indent="-342900">
              <a:lnSpc>
                <a:spcPct val="200000"/>
              </a:lnSpc>
              <a:buFont typeface="+mj-lt"/>
              <a:buAutoNum type="arabicPeriod"/>
            </a:pPr>
            <a:endParaRPr lang="en-US" sz="14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F217A6E-6040-55EB-4800-843A1422FA9E}"/>
              </a:ext>
            </a:extLst>
          </p:cNvPr>
          <p:cNvSpPr txBox="1"/>
          <p:nvPr/>
        </p:nvSpPr>
        <p:spPr>
          <a:xfrm>
            <a:off x="1822982" y="818378"/>
            <a:ext cx="2392594" cy="2295091"/>
          </a:xfrm>
          <a:prstGeom prst="rect">
            <a:avLst/>
          </a:prstGeom>
        </p:spPr>
        <p:txBody>
          <a:bodyPr vert="horz" wrap="square" lIns="91440" tIns="45720" rIns="91440" bIns="45720" rtlCol="0" anchor="t">
            <a:noAutofit/>
          </a:bodyPr>
          <a:lstStyle/>
          <a:p>
            <a:pPr algn="l"/>
            <a:endParaRPr lang="en-US" b="1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890E6A7-F857-B437-7492-84330F9DEEFF}"/>
              </a:ext>
            </a:extLst>
          </p:cNvPr>
          <p:cNvSpPr txBox="1"/>
          <p:nvPr/>
        </p:nvSpPr>
        <p:spPr>
          <a:xfrm>
            <a:off x="7218630" y="2335794"/>
            <a:ext cx="914400" cy="914400"/>
          </a:xfrm>
          <a:prstGeom prst="rect">
            <a:avLst/>
          </a:prstGeom>
        </p:spPr>
        <p:txBody>
          <a:bodyPr vert="horz" wrap="none" lIns="91440" tIns="45720" rIns="91440" bIns="45720" rtlCol="0" anchor="t">
            <a:noAutofit/>
          </a:bodyPr>
          <a:lstStyle/>
          <a:p>
            <a:pPr algn="l"/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28B2E7E-2466-BBB6-29E2-B17FFCF65C91}"/>
              </a:ext>
            </a:extLst>
          </p:cNvPr>
          <p:cNvSpPr txBox="1"/>
          <p:nvPr/>
        </p:nvSpPr>
        <p:spPr>
          <a:xfrm>
            <a:off x="286074" y="1302319"/>
            <a:ext cx="4960016" cy="3785652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r>
              <a:rPr lang="en-US" sz="1600" b="1" dirty="0"/>
              <a:t>Use Controls</a:t>
            </a:r>
            <a:endParaRPr lang="en-US" sz="16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Lights used </a:t>
            </a:r>
            <a:r>
              <a:rPr lang="en-US" sz="1600" b="1" dirty="0"/>
              <a:t>only in low-light conditions</a:t>
            </a:r>
            <a:endParaRPr lang="en-US" sz="16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Not used in daylight or adequate site lighting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Removed immediately after job completion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Never left mounted during transit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6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6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600" dirty="0"/>
          </a:p>
          <a:p>
            <a:endParaRPr lang="en-US" sz="1600" dirty="0"/>
          </a:p>
          <a:p>
            <a:endParaRPr lang="en-US" sz="1600" dirty="0"/>
          </a:p>
          <a:p>
            <a:r>
              <a:rPr lang="en-US" sz="1600" b="1" dirty="0"/>
              <a:t>Placement Controls</a:t>
            </a:r>
            <a:endParaRPr lang="en-US" sz="16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Standard recommended mounting locations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Flexibility allowed to address site-specific strike risks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No interference with moving components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3E16915-4E00-450F-866F-5A9FEB2BFFE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90895" y="3810594"/>
            <a:ext cx="3362993" cy="224043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93D47523-3792-4F50-8620-2CB4BE0AF75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065654" y="1094026"/>
            <a:ext cx="2840272" cy="4038886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A947E375-73A6-4A59-918D-5D681D08D5B5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615044" y="1246171"/>
            <a:ext cx="3185050" cy="21792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626180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315F7F-BC88-CEE3-A4DB-D0CDE9C5AF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845BFFAE-9E3B-1BD6-184F-6A6E57CC3A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AAD927-EFF0-E346-BC14-1520C79469CC}" type="slidenum">
              <a:rPr lang="en-US" smtClean="0"/>
              <a:pPr/>
              <a:t>9</a:t>
            </a:fld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CF5BBC64-329F-5EE7-79F6-DBD87E9A82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000" dirty="0"/>
              <a:t>Current Status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AC343A3-6B65-7ED1-2140-E5E689D42D8B}"/>
              </a:ext>
            </a:extLst>
          </p:cNvPr>
          <p:cNvSpPr txBox="1"/>
          <p:nvPr/>
        </p:nvSpPr>
        <p:spPr>
          <a:xfrm>
            <a:off x="2046515" y="1793967"/>
            <a:ext cx="8098970" cy="4358870"/>
          </a:xfrm>
          <a:prstGeom prst="rect">
            <a:avLst/>
          </a:prstGeom>
        </p:spPr>
        <p:txBody>
          <a:bodyPr vert="horz" wrap="none" lIns="91440" tIns="45720" rIns="91440" bIns="45720" rtlCol="0" anchor="t">
            <a:noAutofit/>
          </a:bodyPr>
          <a:lstStyle/>
          <a:p>
            <a:pPr>
              <a:lnSpc>
                <a:spcPct val="200000"/>
              </a:lnSpc>
            </a:pPr>
            <a:endParaRPr lang="en-US" sz="1400" dirty="0"/>
          </a:p>
          <a:p>
            <a:pPr marL="342900" indent="-342900">
              <a:lnSpc>
                <a:spcPct val="200000"/>
              </a:lnSpc>
              <a:buFont typeface="+mj-lt"/>
              <a:buAutoNum type="arabicPeriod"/>
            </a:pPr>
            <a:endParaRPr lang="en-US" sz="14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8C1754B-9728-018E-47C4-0F132C207FA3}"/>
              </a:ext>
            </a:extLst>
          </p:cNvPr>
          <p:cNvSpPr txBox="1"/>
          <p:nvPr/>
        </p:nvSpPr>
        <p:spPr>
          <a:xfrm>
            <a:off x="1822982" y="818378"/>
            <a:ext cx="2392594" cy="2295091"/>
          </a:xfrm>
          <a:prstGeom prst="rect">
            <a:avLst/>
          </a:prstGeom>
        </p:spPr>
        <p:txBody>
          <a:bodyPr vert="horz" wrap="square" lIns="91440" tIns="45720" rIns="91440" bIns="45720" rtlCol="0" anchor="t">
            <a:noAutofit/>
          </a:bodyPr>
          <a:lstStyle/>
          <a:p>
            <a:pPr algn="l"/>
            <a:endParaRPr lang="en-US" b="1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84E8310-9F5E-27C9-9506-BA1359568DBE}"/>
              </a:ext>
            </a:extLst>
          </p:cNvPr>
          <p:cNvSpPr txBox="1"/>
          <p:nvPr/>
        </p:nvSpPr>
        <p:spPr>
          <a:xfrm>
            <a:off x="7218630" y="2335794"/>
            <a:ext cx="914400" cy="914400"/>
          </a:xfrm>
          <a:prstGeom prst="rect">
            <a:avLst/>
          </a:prstGeom>
        </p:spPr>
        <p:txBody>
          <a:bodyPr vert="horz" wrap="none" lIns="91440" tIns="45720" rIns="91440" bIns="45720" rtlCol="0" anchor="t">
            <a:noAutofit/>
          </a:bodyPr>
          <a:lstStyle/>
          <a:p>
            <a:pPr algn="l"/>
            <a:endParaRPr lang="en-US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323B11A-FF3B-2411-D33E-A23C09C93FFD}"/>
              </a:ext>
            </a:extLst>
          </p:cNvPr>
          <p:cNvSpPr txBox="1"/>
          <p:nvPr/>
        </p:nvSpPr>
        <p:spPr>
          <a:xfrm>
            <a:off x="295264" y="971879"/>
            <a:ext cx="6097904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b="1" dirty="0"/>
              <a:t>Progress to Date</a:t>
            </a:r>
            <a:endParaRPr lang="en-US" dirty="0"/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/>
              <a:t>Lighting solution selected and tested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/>
              <a:t>Magnet upgrade solution validated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/>
              <a:t>Two Standard Works Created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/>
              <a:t>Storage and handling standards defined</a:t>
            </a:r>
          </a:p>
          <a:p>
            <a:pPr lvl="1"/>
            <a:endParaRPr lang="en-US" dirty="0"/>
          </a:p>
          <a:p>
            <a:pPr>
              <a:buNone/>
            </a:pPr>
            <a:r>
              <a:rPr lang="en-US" b="1" dirty="0"/>
              <a:t>What This Provides</a:t>
            </a:r>
            <a:endParaRPr lang="en-US" dirty="0"/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/>
              <a:t>Clear documentation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/>
              <a:t>Consistent field execution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/>
              <a:t>Defensible safety position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FA559AB4-0C41-4A6C-804C-4306827039C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rot="5400000">
            <a:off x="6431377" y="1779610"/>
            <a:ext cx="3496874" cy="2623704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5D25E300-7028-4F65-A39C-BF9F94530CF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853764" y="2271293"/>
            <a:ext cx="2069592" cy="1566672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74A89219-D622-C8A9-E462-EDC50E27C5C5}"/>
              </a:ext>
            </a:extLst>
          </p:cNvPr>
          <p:cNvSpPr txBox="1"/>
          <p:nvPr/>
        </p:nvSpPr>
        <p:spPr>
          <a:xfrm>
            <a:off x="295264" y="4254855"/>
            <a:ext cx="5495936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b="1" dirty="0"/>
              <a:t>Next Steps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/>
              <a:t>Rollout to Ops via Standard Works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/>
              <a:t>Manager communication and awareness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/>
              <a:t>Spot audits for consistency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/>
              <a:t>Monitor feedback and field effectiveness</a:t>
            </a:r>
          </a:p>
        </p:txBody>
      </p:sp>
    </p:spTree>
    <p:extLst>
      <p:ext uri="{BB962C8B-B14F-4D97-AF65-F5344CB8AC3E}">
        <p14:creationId xmlns:p14="http://schemas.microsoft.com/office/powerpoint/2010/main" val="341923385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Q&amp;A Open Forum</a:t>
            </a:r>
            <a:endParaRPr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D309A9F-AD35-02D0-AD65-4EDA7B139812}"/>
              </a:ext>
            </a:extLst>
          </p:cNvPr>
          <p:cNvSpPr txBox="1"/>
          <p:nvPr/>
        </p:nvSpPr>
        <p:spPr>
          <a:xfrm>
            <a:off x="838200" y="2767280"/>
            <a:ext cx="3200400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8000" b="1">
                <a:solidFill>
                  <a:srgbClr val="C8102E"/>
                </a:solidFill>
              </a:defRPr>
            </a:pPr>
            <a:r>
              <a:rPr lang="en-US" dirty="0"/>
              <a:t>Q &amp; A</a:t>
            </a:r>
          </a:p>
        </p:txBody>
      </p:sp>
      <p:pic>
        <p:nvPicPr>
          <p:cNvPr id="10" name="Picture 9" descr="A moving container on wheels&#10;&#10;AI-generated content may be incorrect.">
            <a:extLst>
              <a:ext uri="{FF2B5EF4-FFF2-40B4-BE49-F238E27FC236}">
                <a16:creationId xmlns:a16="http://schemas.microsoft.com/office/drawing/2014/main" id="{C9B82157-0704-80E6-8E6D-EB10B4C313F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1447800"/>
            <a:ext cx="3553321" cy="3553321"/>
          </a:xfrm>
          <a:prstGeom prst="rect">
            <a:avLst/>
          </a:prstGeom>
        </p:spPr>
      </p:pic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3_Office Theme">
  <a:themeElements>
    <a:clrScheme name="Pods Colors">
      <a:dk1>
        <a:srgbClr val="000000"/>
      </a:dk1>
      <a:lt1>
        <a:srgbClr val="FFFFFF"/>
      </a:lt1>
      <a:dk2>
        <a:srgbClr val="0A3444"/>
      </a:dk2>
      <a:lt2>
        <a:srgbClr val="E7F3F3"/>
      </a:lt2>
      <a:accent1>
        <a:srgbClr val="009AD6"/>
      </a:accent1>
      <a:accent2>
        <a:srgbClr val="E81C2C"/>
      </a:accent2>
      <a:accent3>
        <a:srgbClr val="ED7D30"/>
      </a:accent3>
      <a:accent4>
        <a:srgbClr val="70AD47"/>
      </a:accent4>
      <a:accent5>
        <a:srgbClr val="FFC000"/>
      </a:accent5>
      <a:accent6>
        <a:srgbClr val="8A038F"/>
      </a:accent6>
      <a:hlink>
        <a:srgbClr val="0000EE"/>
      </a:hlink>
      <a:folHlink>
        <a:srgbClr val="955073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square" lIns="91440" tIns="45720" rIns="91440" bIns="45720" rtlCol="0">
        <a:spAutoFit/>
      </a:bodyPr>
      <a:lstStyle>
        <a:defPPr algn="l">
          <a:defRPr sz="1600" err="1">
            <a:solidFill>
              <a:schemeClr val="tx1">
                <a:lumMod val="75000"/>
                <a:lumOff val="25000"/>
              </a:schemeClr>
            </a:soli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Presentation2" id="{4D02A930-BA01-2C43-A8B7-8B2F07ADB900}" vid="{F84F6E2F-B3E7-014F-83E2-23B0BEE12646}"/>
    </a:ext>
  </a:extLst>
</a:theme>
</file>

<file path=ppt/theme/theme2.xml><?xml version="1.0" encoding="utf-8"?>
<a:theme xmlns:a="http://schemas.openxmlformats.org/drawingml/2006/main" name="3_Office Theme">
  <a:themeElements>
    <a:clrScheme name="Pods Colors">
      <a:dk1>
        <a:srgbClr val="000000"/>
      </a:dk1>
      <a:lt1>
        <a:srgbClr val="FFFFFF"/>
      </a:lt1>
      <a:dk2>
        <a:srgbClr val="0A3444"/>
      </a:dk2>
      <a:lt2>
        <a:srgbClr val="E7F3F3"/>
      </a:lt2>
      <a:accent1>
        <a:srgbClr val="009AD6"/>
      </a:accent1>
      <a:accent2>
        <a:srgbClr val="E81C2C"/>
      </a:accent2>
      <a:accent3>
        <a:srgbClr val="ED7D30"/>
      </a:accent3>
      <a:accent4>
        <a:srgbClr val="70AD47"/>
      </a:accent4>
      <a:accent5>
        <a:srgbClr val="FFC000"/>
      </a:accent5>
      <a:accent6>
        <a:srgbClr val="8A038F"/>
      </a:accent6>
      <a:hlink>
        <a:srgbClr val="0000EE"/>
      </a:hlink>
      <a:folHlink>
        <a:srgbClr val="955073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square" lIns="91440" tIns="45720" rIns="91440" bIns="45720" rtlCol="0">
        <a:spAutoFit/>
      </a:bodyPr>
      <a:lstStyle>
        <a:defPPr algn="l">
          <a:defRPr sz="1600" err="1">
            <a:solidFill>
              <a:schemeClr val="tx1">
                <a:lumMod val="75000"/>
                <a:lumOff val="25000"/>
              </a:schemeClr>
            </a:soli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Presentation2" id="{4D02A930-BA01-2C43-A8B7-8B2F07ADB900}" vid="{F84F6E2F-B3E7-014F-83E2-23B0BEE12646}"/>
    </a:ext>
  </a:extLst>
</a:theme>
</file>

<file path=ppt/theme/theme3.xml><?xml version="1.0" encoding="utf-8"?>
<a:theme xmlns:a="http://schemas.openxmlformats.org/drawingml/2006/main" name="3_Office Theme">
  <a:themeElements>
    <a:clrScheme name="Pods Colors">
      <a:dk1>
        <a:srgbClr val="000000"/>
      </a:dk1>
      <a:lt1>
        <a:srgbClr val="FFFFFF"/>
      </a:lt1>
      <a:dk2>
        <a:srgbClr val="0A3444"/>
      </a:dk2>
      <a:lt2>
        <a:srgbClr val="E7F3F3"/>
      </a:lt2>
      <a:accent1>
        <a:srgbClr val="009AD6"/>
      </a:accent1>
      <a:accent2>
        <a:srgbClr val="E81C2C"/>
      </a:accent2>
      <a:accent3>
        <a:srgbClr val="ED7D30"/>
      </a:accent3>
      <a:accent4>
        <a:srgbClr val="70AD47"/>
      </a:accent4>
      <a:accent5>
        <a:srgbClr val="FFC000"/>
      </a:accent5>
      <a:accent6>
        <a:srgbClr val="8A038F"/>
      </a:accent6>
      <a:hlink>
        <a:srgbClr val="0000EE"/>
      </a:hlink>
      <a:folHlink>
        <a:srgbClr val="955073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square" lIns="91440" tIns="45720" rIns="91440" bIns="45720" rtlCol="0">
        <a:spAutoFit/>
      </a:bodyPr>
      <a:lstStyle>
        <a:defPPr algn="l">
          <a:defRPr sz="1600" err="1">
            <a:solidFill>
              <a:schemeClr val="tx1">
                <a:lumMod val="75000"/>
                <a:lumOff val="25000"/>
              </a:schemeClr>
            </a:soli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Presentation2" id="{4D02A930-BA01-2C43-A8B7-8B2F07ADB900}" vid="{F84F6E2F-B3E7-014F-83E2-23B0BEE12646}"/>
    </a:ext>
  </a:extLst>
</a:theme>
</file>

<file path=ppt/theme/theme4.xml><?xml version="1.0" encoding="utf-8"?>
<a:theme xmlns:a="http://schemas.openxmlformats.org/drawingml/2006/main" name="PODS_PPT Template_Widescreen 0921">
  <a:themeElements>
    <a:clrScheme name="PODS 09_21_2021">
      <a:dk1>
        <a:srgbClr val="3C3C3C"/>
      </a:dk1>
      <a:lt1>
        <a:srgbClr val="FFFFFF"/>
      </a:lt1>
      <a:dk2>
        <a:srgbClr val="083444"/>
      </a:dk2>
      <a:lt2>
        <a:srgbClr val="D3E9E6"/>
      </a:lt2>
      <a:accent1>
        <a:srgbClr val="0080BB"/>
      </a:accent1>
      <a:accent2>
        <a:srgbClr val="CE202F"/>
      </a:accent2>
      <a:accent3>
        <a:srgbClr val="ED7D30"/>
      </a:accent3>
      <a:accent4>
        <a:srgbClr val="70AD47"/>
      </a:accent4>
      <a:accent5>
        <a:srgbClr val="FFC000"/>
      </a:accent5>
      <a:accent6>
        <a:srgbClr val="8A038F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ODS_PPT Template_Widescreen 0921" id="{8E9FCAA2-FA4A-4E37-A009-B1D8A1A4151F}" vid="{758354F1-580C-4932-B0BF-83B0FB09F38E}"/>
    </a:ext>
  </a:extLst>
</a:theme>
</file>

<file path=ppt/theme/theme5.xml><?xml version="1.0" encoding="utf-8"?>
<a:theme xmlns:a="http://schemas.openxmlformats.org/drawingml/2006/main" name="1_PODS_PPT Template_Widescreen 0921">
  <a:themeElements>
    <a:clrScheme name="PODS 09_21_2021">
      <a:dk1>
        <a:srgbClr val="3C3C3C"/>
      </a:dk1>
      <a:lt1>
        <a:srgbClr val="FFFFFF"/>
      </a:lt1>
      <a:dk2>
        <a:srgbClr val="083444"/>
      </a:dk2>
      <a:lt2>
        <a:srgbClr val="D3E9E6"/>
      </a:lt2>
      <a:accent1>
        <a:srgbClr val="0080BB"/>
      </a:accent1>
      <a:accent2>
        <a:srgbClr val="CE202F"/>
      </a:accent2>
      <a:accent3>
        <a:srgbClr val="ED7D30"/>
      </a:accent3>
      <a:accent4>
        <a:srgbClr val="70AD47"/>
      </a:accent4>
      <a:accent5>
        <a:srgbClr val="FFC000"/>
      </a:accent5>
      <a:accent6>
        <a:srgbClr val="8A038F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ODS_PPT Template_Widescreen 0921" id="{8E9FCAA2-FA4A-4E37-A009-B1D8A1A4151F}" vid="{758354F1-580C-4932-B0BF-83B0FB09F38E}"/>
    </a:ext>
  </a:extLst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abe79950-46ae-4fee-89a1-3afd4a6500ba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572988BAD962A4CA6D6BD22355799F4" ma:contentTypeVersion="16" ma:contentTypeDescription="Create a new document." ma:contentTypeScope="" ma:versionID="03ea7fd2e87506b1d05bac697d8b5615">
  <xsd:schema xmlns:xsd="http://www.w3.org/2001/XMLSchema" xmlns:xs="http://www.w3.org/2001/XMLSchema" xmlns:p="http://schemas.microsoft.com/office/2006/metadata/properties" xmlns:ns3="abe79950-46ae-4fee-89a1-3afd4a6500ba" xmlns:ns4="3c813214-bc29-412f-9bbb-78f8424798b2" targetNamespace="http://schemas.microsoft.com/office/2006/metadata/properties" ma:root="true" ma:fieldsID="5ffee15754c61dfd224fd025a06602c7" ns3:_="" ns4:_="">
    <xsd:import namespace="abe79950-46ae-4fee-89a1-3afd4a6500ba"/>
    <xsd:import namespace="3c813214-bc29-412f-9bbb-78f8424798b2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Tags" minOccurs="0"/>
                <xsd:element ref="ns3:MediaServiceGenerationTime" minOccurs="0"/>
                <xsd:element ref="ns3:MediaServiceEventHashCode" minOccurs="0"/>
                <xsd:element ref="ns3:_activity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DateTaken" minOccurs="0"/>
                <xsd:element ref="ns3:MediaServiceLocation" minOccurs="0"/>
                <xsd:element ref="ns3:MediaServiceOCR" minOccurs="0"/>
                <xsd:element ref="ns3:MediaLengthInSeconds" minOccurs="0"/>
                <xsd:element ref="ns3:MediaServiceObjectDetectorVersions" minOccurs="0"/>
                <xsd:element ref="ns3:MediaServiceSystemTags" minOccurs="0"/>
                <xsd:element ref="ns3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be79950-46ae-4fee-89a1-3afd4a6500b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GenerationTime" ma:index="11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_activity" ma:index="13" nillable="true" ma:displayName="_activity" ma:hidden="true" ma:internalName="_activity">
      <xsd:simpleType>
        <xsd:restriction base="dms:Note"/>
      </xsd:simpleType>
    </xsd:element>
    <xsd:element name="MediaServiceDateTaken" ma:index="17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18" nillable="true" ma:displayName="Location" ma:indexed="true" ma:internalName="MediaServiceLocation" ma:readOnly="true">
      <xsd:simpleType>
        <xsd:restriction base="dms:Text"/>
      </xsd:simple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ystemTags" ma:index="22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c813214-bc29-412f-9bbb-78f8424798b2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6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B28D967E-E22C-49B7-B12A-4D9AD8A805A5}">
  <ds:schemaRefs>
    <ds:schemaRef ds:uri="http://schemas.microsoft.com/office/2006/metadata/properties"/>
    <ds:schemaRef ds:uri="http://schemas.openxmlformats.org/package/2006/metadata/core-properties"/>
    <ds:schemaRef ds:uri="http://schemas.microsoft.com/office/infopath/2007/PartnerControls"/>
    <ds:schemaRef ds:uri="http://schemas.microsoft.com/office/2006/documentManagement/types"/>
    <ds:schemaRef ds:uri="abe79950-46ae-4fee-89a1-3afd4a6500ba"/>
    <ds:schemaRef ds:uri="http://purl.org/dc/terms/"/>
    <ds:schemaRef ds:uri="3c813214-bc29-412f-9bbb-78f8424798b2"/>
    <ds:schemaRef ds:uri="http://www.w3.org/XML/1998/namespace"/>
    <ds:schemaRef ds:uri="http://purl.org/dc/dcmitype/"/>
    <ds:schemaRef ds:uri="http://purl.org/dc/elements/1.1/"/>
  </ds:schemaRefs>
</ds:datastoreItem>
</file>

<file path=customXml/itemProps2.xml><?xml version="1.0" encoding="utf-8"?>
<ds:datastoreItem xmlns:ds="http://schemas.openxmlformats.org/officeDocument/2006/customXml" ds:itemID="{D030BF50-E536-4E91-A16A-F66A370AA856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C6FC7694-064E-47EB-9A7D-7C074680D80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be79950-46ae-4fee-89a1-3afd4a6500ba"/>
    <ds:schemaRef ds:uri="3c813214-bc29-412f-9bbb-78f8424798b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27821</TotalTime>
  <Words>572</Words>
  <Application>Microsoft Office PowerPoint</Application>
  <PresentationFormat>Widescreen</PresentationFormat>
  <Paragraphs>113</Paragraphs>
  <Slides>10</Slides>
  <Notes>9</Notes>
  <HiddenSlides>0</HiddenSlides>
  <MMClips>0</MMClips>
  <ScaleCrop>false</ScaleCrop>
  <HeadingPairs>
    <vt:vector size="8" baseType="variant">
      <vt:variant>
        <vt:lpstr>Fonts Used</vt:lpstr>
      </vt:variant>
      <vt:variant>
        <vt:i4>7</vt:i4>
      </vt:variant>
      <vt:variant>
        <vt:lpstr>Theme</vt:lpstr>
      </vt:variant>
      <vt:variant>
        <vt:i4>5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23" baseType="lpstr">
      <vt:lpstr>Arial</vt:lpstr>
      <vt:lpstr>Calibri</vt:lpstr>
      <vt:lpstr>Cern</vt:lpstr>
      <vt:lpstr>Courier New</vt:lpstr>
      <vt:lpstr>STIXGeneral-Regular</vt:lpstr>
      <vt:lpstr>System Font Regular</vt:lpstr>
      <vt:lpstr>Wingdings</vt:lpstr>
      <vt:lpstr>3_Office Theme</vt:lpstr>
      <vt:lpstr>3_Office Theme</vt:lpstr>
      <vt:lpstr>3_Office Theme</vt:lpstr>
      <vt:lpstr>PODS_PPT Template_Widescreen 0921</vt:lpstr>
      <vt:lpstr>1_PODS_PPT Template_Widescreen 0921</vt:lpstr>
      <vt:lpstr>think-cell Slide</vt:lpstr>
      <vt:lpstr>      Podzilla Portable Lighting Safety &amp; Compliance Update</vt:lpstr>
      <vt:lpstr>                                                 Why This Matters </vt:lpstr>
      <vt:lpstr>Program Objectives</vt:lpstr>
      <vt:lpstr>Solution Overview- Nickluc LED Portable Work Flood Lights</vt:lpstr>
      <vt:lpstr>Equipment Risk Identified &amp; Mitigated</vt:lpstr>
      <vt:lpstr>Procurement</vt:lpstr>
      <vt:lpstr>Two Standard Works Created (Governance)</vt:lpstr>
      <vt:lpstr>Operational Controls (Safety Focus)</vt:lpstr>
      <vt:lpstr>Current Status</vt:lpstr>
      <vt:lpstr>Q&amp;A Open Forum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Corporate Operations</dc:title>
  <dc:creator>Alexis</dc:creator>
  <cp:lastModifiedBy>Charles Villemaire</cp:lastModifiedBy>
  <cp:revision>36</cp:revision>
  <dcterms:created xsi:type="dcterms:W3CDTF">2024-01-09T21:19:47Z</dcterms:created>
  <dcterms:modified xsi:type="dcterms:W3CDTF">2026-01-29T19:49:38Z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0x010100F572988BAD962A4CA6D6BD22355799F4</vt:lpwstr>
  </property>
</Properties>
</file>