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heme/theme6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5870" r:id="rId4"/>
    <p:sldMasterId id="2147484088" r:id="rId5"/>
    <p:sldMasterId id="2147483910" r:id="rId6"/>
    <p:sldMasterId id="2147483660" r:id="rId7"/>
    <p:sldMasterId id="2147483782" r:id="rId8"/>
  </p:sldMasterIdLst>
  <p:notesMasterIdLst>
    <p:notesMasterId r:id="rId10"/>
  </p:notesMasterIdLst>
  <p:sldIdLst>
    <p:sldId id="2147481135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EEBB40-DC25-F41C-B0E8-CF9CB18EF66F}" name="Matthew Koczanski" initials="MK" userId="S::mpkoczanski@pods.com::4ad598b8-6990-4e54-a6f9-b9f65046928c" providerId="AD"/>
  <p188:author id="{487D2B4D-D7F9-44EC-C7CC-A5AD21AFC0F2}" name="Christina Calhoun" initials="CC" userId="S::CCalhoun@pods.com::6db17166-9e35-4218-af07-c7b7f21ca022" providerId="AD"/>
  <p188:author id="{F8177E52-0D71-717B-3F74-F6E8AE5E7CAC}" name="Michael Coleman" initials="MC" userId="S::MColeman@pods.com::f7071adc-5227-4ecd-a142-0a2d6902f4ff" providerId="AD"/>
  <p188:author id="{9BABCCBB-73FA-F7F3-CB3F-71664CBA61F4}" name="Michael Coleman" initials="MC" userId="S::mcoleman@pods.com::f7071adc-5227-4ecd-a142-0a2d6902f4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083544"/>
    <a:srgbClr val="CE202F"/>
    <a:srgbClr val="989A9B"/>
    <a:srgbClr val="E6E6E6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5" autoAdjust="0"/>
    <p:restoredTop sz="93910" autoAdjust="0"/>
  </p:normalViewPr>
  <p:slideViewPr>
    <p:cSldViewPr>
      <p:cViewPr varScale="1">
        <p:scale>
          <a:sx n="105" d="100"/>
          <a:sy n="105" d="100"/>
        </p:scale>
        <p:origin x="6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 Taylor" userId="685b1f13-8831-44eb-b5a9-b2beb750b041" providerId="ADAL" clId="{E0DFE183-0C1D-4D3C-B351-57E2CE8A8A81}"/>
    <pc:docChg chg="delSld delMainMaster">
      <pc:chgData name="Cass Taylor" userId="685b1f13-8831-44eb-b5a9-b2beb750b041" providerId="ADAL" clId="{E0DFE183-0C1D-4D3C-B351-57E2CE8A8A81}" dt="2025-08-14T17:17:38.674" v="3" actId="2696"/>
      <pc:docMkLst>
        <pc:docMk/>
      </pc:docMkLst>
      <pc:sldChg chg="del">
        <pc:chgData name="Cass Taylor" userId="685b1f13-8831-44eb-b5a9-b2beb750b041" providerId="ADAL" clId="{E0DFE183-0C1D-4D3C-B351-57E2CE8A8A81}" dt="2025-08-14T17:17:32.132" v="1" actId="2696"/>
        <pc:sldMkLst>
          <pc:docMk/>
          <pc:sldMk cId="2135645302" sldId="256"/>
        </pc:sldMkLst>
      </pc:sldChg>
      <pc:sldChg chg="del">
        <pc:chgData name="Cass Taylor" userId="685b1f13-8831-44eb-b5a9-b2beb750b041" providerId="ADAL" clId="{E0DFE183-0C1D-4D3C-B351-57E2CE8A8A81}" dt="2025-08-14T17:17:38.674" v="3" actId="2696"/>
        <pc:sldMkLst>
          <pc:docMk/>
          <pc:sldMk cId="2910398797" sldId="2147474367"/>
        </pc:sldMkLst>
      </pc:sldChg>
      <pc:sldChg chg="del">
        <pc:chgData name="Cass Taylor" userId="685b1f13-8831-44eb-b5a9-b2beb750b041" providerId="ADAL" clId="{E0DFE183-0C1D-4D3C-B351-57E2CE8A8A81}" dt="2025-08-14T17:17:25.218" v="0" actId="2696"/>
        <pc:sldMkLst>
          <pc:docMk/>
          <pc:sldMk cId="2481639764" sldId="2147481132"/>
        </pc:sldMkLst>
      </pc:sldChg>
      <pc:sldChg chg="del">
        <pc:chgData name="Cass Taylor" userId="685b1f13-8831-44eb-b5a9-b2beb750b041" providerId="ADAL" clId="{E0DFE183-0C1D-4D3C-B351-57E2CE8A8A81}" dt="2025-08-14T17:17:34.779" v="2" actId="2696"/>
        <pc:sldMkLst>
          <pc:docMk/>
          <pc:sldMk cId="1395301706" sldId="2147481136"/>
        </pc:sldMkLst>
      </pc:sldChg>
      <pc:sldMasterChg chg="del delSldLayout">
        <pc:chgData name="Cass Taylor" userId="685b1f13-8831-44eb-b5a9-b2beb750b041" providerId="ADAL" clId="{E0DFE183-0C1D-4D3C-B351-57E2CE8A8A81}" dt="2025-08-14T17:17:32.132" v="1" actId="2696"/>
        <pc:sldMasterMkLst>
          <pc:docMk/>
          <pc:sldMasterMk cId="1303830878" sldId="2147483748"/>
        </pc:sldMasterMkLst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946911342" sldId="2147483731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459445058" sldId="2147483755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517887513" sldId="2147483756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3200329766" sldId="2147483757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3705444961" sldId="2147483758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4237213478" sldId="2147483792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3461010758" sldId="2147483793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4277533387" sldId="2147483795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2677294261" sldId="2147483801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524990180" sldId="2147483802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013865298" sldId="2147483803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3581492457" sldId="2147483804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881959179" sldId="2147483805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4089275783" sldId="2147483807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2889005067" sldId="2147483808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4226539931" sldId="2147483809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230431736" sldId="2147483811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1445478350" sldId="2147483812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3444924854" sldId="2147483813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4077324375" sldId="2147483814"/>
          </pc:sldLayoutMkLst>
        </pc:sldLayoutChg>
        <pc:sldLayoutChg chg="del">
          <pc:chgData name="Cass Taylor" userId="685b1f13-8831-44eb-b5a9-b2beb750b041" providerId="ADAL" clId="{E0DFE183-0C1D-4D3C-B351-57E2CE8A8A81}" dt="2025-08-14T17:17:32.132" v="1" actId="2696"/>
          <pc:sldLayoutMkLst>
            <pc:docMk/>
            <pc:sldMasterMk cId="1303830878" sldId="2147483748"/>
            <pc:sldLayoutMk cId="889919071" sldId="214748381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D8FA58-1A78-46D5-B55D-F231BA03159A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E7DF6A-FB8F-49C6-9B47-67F1FC78A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1056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0CB142-05C5-EF4F-B14A-3B786238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3751" t="18608" r="168" b="15536"/>
          <a:stretch/>
        </p:blipFill>
        <p:spPr>
          <a:xfrm>
            <a:off x="4743895" y="1"/>
            <a:ext cx="7448104" cy="4253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1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3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699092"/>
            <a:ext cx="8132062" cy="2228508"/>
          </a:xfrm>
        </p:spPr>
        <p:txBody>
          <a:bodyPr anchor="ctr">
            <a:noAutofit/>
          </a:bodyPr>
          <a:lstStyle>
            <a:lvl1pPr algn="ctr">
              <a:defRPr sz="6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357601-BDB8-FB43-A101-AB3DAEF3F0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21971" y="4830682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2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4" y="4777981"/>
            <a:ext cx="9659812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38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3" y="6152828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2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6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643140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5" y="0"/>
            <a:ext cx="6317675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15498"/>
          </a:xfrm>
        </p:spPr>
        <p:txBody>
          <a:bodyPr>
            <a:spAutoFit/>
          </a:bodyPr>
          <a:lstStyle>
            <a:lvl1pPr marL="0" indent="0" algn="l">
              <a:buNone/>
              <a:defRPr sz="15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1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1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360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3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/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7"/>
            <a:ext cx="11434739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7" y="6244703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4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446692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6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3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76B14D-6B13-422F-A89F-6EA69781A2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76B14D-6B13-422F-A89F-6EA69781A2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7702F7-11DE-4ED8-AC29-D246454B0813}" type="datetime1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8" r:id="rId2"/>
    <p:sldLayoutId id="2147485879" r:id="rId3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8FDEE-FB7F-C64B-ADA7-09DC86BF5A83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8/14/2025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6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D128FDEE-FB7F-C64B-ADA7-09DC86BF5A83}" type="datetime1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8/14/2025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92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6" r:id="rId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05740" indent="-205740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41148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STIXGeneral-Regular" pitchFamily="2" charset="2"/>
        <a:buChar char="⎯"/>
        <a:tabLst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61722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05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82296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Courier New" panose="02070309020205020404" pitchFamily="49" charset="0"/>
        <a:buChar char="o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02870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Wingdings" pitchFamily="2" charset="2"/>
        <a:buChar char="ü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file:///\\corp.pods.lcl\fdrive\Shared\Corp%20Ops\Fleet%20Operations\Inventor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94AC-17B7-DBF3-7F91-4852E9BCE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890D6E-5545-8F8B-BB7A-5856C6BEC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FF21A2-ABE6-FF59-2A6D-CE3223C6E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Tire Order Process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C0226-547F-3474-8F6D-2D1CE8B26B1F}"/>
              </a:ext>
            </a:extLst>
          </p:cNvPr>
          <p:cNvSpPr txBox="1"/>
          <p:nvPr/>
        </p:nvSpPr>
        <p:spPr>
          <a:xfrm>
            <a:off x="533400" y="845256"/>
            <a:ext cx="10972800" cy="156966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Two National Accounts Available to purchase tires, YOU save money when;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Tire is “Damaged”, road hazard, sidewall damage,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etc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(not worn tread)</a:t>
            </a: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PODS Owned Trucks – (Don’t buy from Ryder/Penske/local dealer)</a:t>
            </a:r>
          </a:p>
          <a:p>
            <a:pPr marL="285750" indent="-285750" algn="l">
              <a:buFontTx/>
              <a:buChar char="-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not use if Ryder Full Service Lease truck tires are worn, see truck inventory file on F Drive Fleet Ops Folder:</a:t>
            </a:r>
          </a:p>
          <a:p>
            <a:pPr marL="742950" lvl="1" indent="-285750">
              <a:buFontTx/>
              <a:buChar char="-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Fleet Ops Link: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hlinkClick r:id="rId2" action="ppaction://hlinkfile"/>
              </a:rPr>
              <a:t>\\corp.pods.lcl\fdrive\Shared\Corp Ops\Fleet Operations\Inventory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54CF38-0C19-ABF6-B39B-0169DC38C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083" y="3355639"/>
            <a:ext cx="3503629" cy="7272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7FE21C7-CB13-9F8D-55F2-0B05FA7EADBD}"/>
              </a:ext>
            </a:extLst>
          </p:cNvPr>
          <p:cNvSpPr txBox="1"/>
          <p:nvPr/>
        </p:nvSpPr>
        <p:spPr>
          <a:xfrm>
            <a:off x="533400" y="2577179"/>
            <a:ext cx="11299974" cy="150810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Goodyear Order Process</a:t>
            </a:r>
          </a:p>
          <a:p>
            <a:pPr algn="ctr"/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 your local dealer for non-emergency service (see next slide), mobile service is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Emergency Roadside Calls - 866-353-3847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Reference PODS National Account # 6136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877BE5-574C-484C-AEBF-15316537217C}"/>
              </a:ext>
            </a:extLst>
          </p:cNvPr>
          <p:cNvSpPr txBox="1"/>
          <p:nvPr/>
        </p:nvSpPr>
        <p:spPr>
          <a:xfrm>
            <a:off x="533400" y="4593864"/>
            <a:ext cx="11299974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Bridgestone Order Process</a:t>
            </a:r>
          </a:p>
          <a:p>
            <a:pPr algn="ctr"/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 your local dealer for non-emergency service (see next slide), mobile service is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Emergency Roadside Calls - 800-560-0099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Account #s are location specific (see next slide)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3E4274-677F-CD0A-EE31-875A8C0A5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762" y="5327997"/>
            <a:ext cx="3443593" cy="5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77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2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3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4.xml><?xml version="1.0" encoding="utf-8"?>
<a:theme xmlns:a="http://schemas.openxmlformats.org/drawingml/2006/main" name="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5.xml><?xml version="1.0" encoding="utf-8"?>
<a:theme xmlns:a="http://schemas.openxmlformats.org/drawingml/2006/main" name="1_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0892447137284EA7F4324DE180FB1A" ma:contentTypeVersion="17" ma:contentTypeDescription="Create a new document." ma:contentTypeScope="" ma:versionID="266e53db46f9faaae9ef64f8c0578de1">
  <xsd:schema xmlns:xsd="http://www.w3.org/2001/XMLSchema" xmlns:xs="http://www.w3.org/2001/XMLSchema" xmlns:p="http://schemas.microsoft.com/office/2006/metadata/properties" xmlns:ns3="4f8eea87-1413-4e7b-8e0c-775b47c6d2a9" xmlns:ns4="530f48e7-2a41-4be9-9921-1cbd790d9095" targetNamespace="http://schemas.microsoft.com/office/2006/metadata/properties" ma:root="true" ma:fieldsID="c57a4ea21a365ad2da739d1875c05451" ns3:_="" ns4:_="">
    <xsd:import namespace="4f8eea87-1413-4e7b-8e0c-775b47c6d2a9"/>
    <xsd:import namespace="530f48e7-2a41-4be9-9921-1cbd790d909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eea87-1413-4e7b-8e0c-775b47c6d2a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f48e7-2a41-4be9-9921-1cbd790d9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0f48e7-2a41-4be9-9921-1cbd790d9095" xsi:nil="true"/>
  </documentManagement>
</p:properties>
</file>

<file path=customXml/itemProps1.xml><?xml version="1.0" encoding="utf-8"?>
<ds:datastoreItem xmlns:ds="http://schemas.openxmlformats.org/officeDocument/2006/customXml" ds:itemID="{D030BF50-E536-4E91-A16A-F66A370AA8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41D5D0-2CF6-4D94-B03A-C0E9EBEC3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8eea87-1413-4e7b-8e0c-775b47c6d2a9"/>
    <ds:schemaRef ds:uri="530f48e7-2a41-4be9-9921-1cbd790d90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8D967E-E22C-49B7-B12A-4D9AD8A805A5}">
  <ds:schemaRefs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530f48e7-2a41-4be9-9921-1cbd790d9095"/>
    <ds:schemaRef ds:uri="4f8eea87-1413-4e7b-8e0c-775b47c6d2a9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2490</TotalTime>
  <Words>161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Calibri</vt:lpstr>
      <vt:lpstr>Courier New</vt:lpstr>
      <vt:lpstr>STIXGeneral-Regular</vt:lpstr>
      <vt:lpstr>System Font Regular</vt:lpstr>
      <vt:lpstr>Wingdings</vt:lpstr>
      <vt:lpstr>3_Office Theme</vt:lpstr>
      <vt:lpstr>3_Office Theme</vt:lpstr>
      <vt:lpstr>3_Office Theme</vt:lpstr>
      <vt:lpstr>PODS_PPT Template_Widescreen 0921</vt:lpstr>
      <vt:lpstr>1_PODS_PPT Template_Widescreen 0921</vt:lpstr>
      <vt:lpstr>think-cell Slide</vt:lpstr>
      <vt:lpstr>Tire Order Process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Operations</dc:title>
  <dc:creator>Alexis</dc:creator>
  <cp:lastModifiedBy>Cass Taylor</cp:lastModifiedBy>
  <cp:revision>25</cp:revision>
  <dcterms:created xsi:type="dcterms:W3CDTF">2024-01-09T21:19:47Z</dcterms:created>
  <dcterms:modified xsi:type="dcterms:W3CDTF">2025-08-14T17:17:41Z</dcterms:modified>
</cp:coreProperties>
</file>