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tags/tag3.xml" ContentType="application/vnd.openxmlformats-officedocument.presentationml.tags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5870" r:id="rId4"/>
    <p:sldMasterId id="2147484088" r:id="rId5"/>
    <p:sldMasterId id="2147483910" r:id="rId6"/>
    <p:sldMasterId id="2147483660" r:id="rId7"/>
    <p:sldMasterId id="2147483782" r:id="rId8"/>
  </p:sldMasterIdLst>
  <p:notesMasterIdLst>
    <p:notesMasterId r:id="rId11"/>
  </p:notesMasterIdLst>
  <p:sldIdLst>
    <p:sldId id="2147481126" r:id="rId9"/>
    <p:sldId id="2147481127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EEBB40-DC25-F41C-B0E8-CF9CB18EF66F}" name="Matthew Koczanski" initials="MK" userId="S::mpkoczanski@pods.com::4ad598b8-6990-4e54-a6f9-b9f65046928c" providerId="AD"/>
  <p188:author id="{487D2B4D-D7F9-44EC-C7CC-A5AD21AFC0F2}" name="Christina Calhoun" initials="CC" userId="S::CCalhoun@pods.com::6db17166-9e35-4218-af07-c7b7f21ca022" providerId="AD"/>
  <p188:author id="{F8177E52-0D71-717B-3F74-F6E8AE5E7CAC}" name="Michael Coleman" initials="MC" userId="S::MColeman@pods.com::f7071adc-5227-4ecd-a142-0a2d6902f4ff" providerId="AD"/>
  <p188:author id="{9BABCCBB-73FA-F7F3-CB3F-71664CBA61F4}" name="Michael Coleman" initials="MC" userId="S::mcoleman@pods.com::f7071adc-5227-4ecd-a142-0a2d6902f4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8"/>
    <a:srgbClr val="083544"/>
    <a:srgbClr val="CE202F"/>
    <a:srgbClr val="989A9B"/>
    <a:srgbClr val="E6E6E6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F4FBFC-CD81-4BC7-9D60-712EB977310E}" v="5" dt="2025-08-13T18:02:48.925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5" autoAdjust="0"/>
    <p:restoredTop sz="93910" autoAdjust="0"/>
  </p:normalViewPr>
  <p:slideViewPr>
    <p:cSldViewPr>
      <p:cViewPr varScale="1">
        <p:scale>
          <a:sx n="105" d="100"/>
          <a:sy n="105" d="100"/>
        </p:scale>
        <p:origin x="60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s Taylor" userId="685b1f13-8831-44eb-b5a9-b2beb750b041" providerId="ADAL" clId="{44F4FBFC-CD81-4BC7-9D60-712EB977310E}"/>
    <pc:docChg chg="addSld delSld modSld sldOrd">
      <pc:chgData name="Cass Taylor" userId="685b1f13-8831-44eb-b5a9-b2beb750b041" providerId="ADAL" clId="{44F4FBFC-CD81-4BC7-9D60-712EB977310E}" dt="2025-08-13T18:03:46.541" v="97" actId="1076"/>
      <pc:docMkLst>
        <pc:docMk/>
      </pc:docMkLst>
      <pc:sldChg chg="modSp del mod">
        <pc:chgData name="Cass Taylor" userId="685b1f13-8831-44eb-b5a9-b2beb750b041" providerId="ADAL" clId="{44F4FBFC-CD81-4BC7-9D60-712EB977310E}" dt="2025-08-13T18:01:19.211" v="36" actId="47"/>
        <pc:sldMkLst>
          <pc:docMk/>
          <pc:sldMk cId="4050132619" sldId="2147481125"/>
        </pc:sldMkLst>
        <pc:spChg chg="mod">
          <ac:chgData name="Cass Taylor" userId="685b1f13-8831-44eb-b5a9-b2beb750b041" providerId="ADAL" clId="{44F4FBFC-CD81-4BC7-9D60-712EB977310E}" dt="2025-08-13T18:00:28.778" v="14" actId="20577"/>
          <ac:spMkLst>
            <pc:docMk/>
            <pc:sldMk cId="4050132619" sldId="2147481125"/>
            <ac:spMk id="15" creationId="{2E2DED05-C4FA-F908-7454-7CA38B8475A8}"/>
          </ac:spMkLst>
        </pc:spChg>
      </pc:sldChg>
      <pc:sldChg chg="modSp add mod ord">
        <pc:chgData name="Cass Taylor" userId="685b1f13-8831-44eb-b5a9-b2beb750b041" providerId="ADAL" clId="{44F4FBFC-CD81-4BC7-9D60-712EB977310E}" dt="2025-08-13T18:01:17.242" v="35"/>
        <pc:sldMkLst>
          <pc:docMk/>
          <pc:sldMk cId="2184771873" sldId="2147481126"/>
        </pc:sldMkLst>
        <pc:spChg chg="mod">
          <ac:chgData name="Cass Taylor" userId="685b1f13-8831-44eb-b5a9-b2beb750b041" providerId="ADAL" clId="{44F4FBFC-CD81-4BC7-9D60-712EB977310E}" dt="2025-08-13T18:00:50.912" v="23" actId="20577"/>
          <ac:spMkLst>
            <pc:docMk/>
            <pc:sldMk cId="2184771873" sldId="2147481126"/>
            <ac:spMk id="6" creationId="{77426E18-6988-0EE3-C0C5-607C89CAB012}"/>
          </ac:spMkLst>
        </pc:spChg>
        <pc:spChg chg="mod">
          <ac:chgData name="Cass Taylor" userId="685b1f13-8831-44eb-b5a9-b2beb750b041" providerId="ADAL" clId="{44F4FBFC-CD81-4BC7-9D60-712EB977310E}" dt="2025-08-13T18:01:00.312" v="31" actId="20577"/>
          <ac:spMkLst>
            <pc:docMk/>
            <pc:sldMk cId="2184771873" sldId="2147481126"/>
            <ac:spMk id="7" creationId="{4E19DFA4-C650-FF31-0577-24441E87BD14}"/>
          </ac:spMkLst>
        </pc:spChg>
        <pc:spChg chg="mod">
          <ac:chgData name="Cass Taylor" userId="685b1f13-8831-44eb-b5a9-b2beb750b041" providerId="ADAL" clId="{44F4FBFC-CD81-4BC7-9D60-712EB977310E}" dt="2025-08-13T18:01:07.438" v="33" actId="1076"/>
          <ac:spMkLst>
            <pc:docMk/>
            <pc:sldMk cId="2184771873" sldId="2147481126"/>
            <ac:spMk id="8" creationId="{A7994063-E3CC-40CF-FEF3-2EBA2B133039}"/>
          </ac:spMkLst>
        </pc:spChg>
      </pc:sldChg>
      <pc:sldChg chg="modSp add mod">
        <pc:chgData name="Cass Taylor" userId="685b1f13-8831-44eb-b5a9-b2beb750b041" providerId="ADAL" clId="{44F4FBFC-CD81-4BC7-9D60-712EB977310E}" dt="2025-08-13T18:03:46.541" v="97" actId="1076"/>
        <pc:sldMkLst>
          <pc:docMk/>
          <pc:sldMk cId="1618276240" sldId="2147481127"/>
        </pc:sldMkLst>
        <pc:spChg chg="mod">
          <ac:chgData name="Cass Taylor" userId="685b1f13-8831-44eb-b5a9-b2beb750b041" providerId="ADAL" clId="{44F4FBFC-CD81-4BC7-9D60-712EB977310E}" dt="2025-08-13T18:03:23.832" v="93" actId="1076"/>
          <ac:spMkLst>
            <pc:docMk/>
            <pc:sldMk cId="1618276240" sldId="2147481127"/>
            <ac:spMk id="6" creationId="{EB856582-524B-66B0-7C9E-6583EE03971C}"/>
          </ac:spMkLst>
        </pc:spChg>
        <pc:spChg chg="mod">
          <ac:chgData name="Cass Taylor" userId="685b1f13-8831-44eb-b5a9-b2beb750b041" providerId="ADAL" clId="{44F4FBFC-CD81-4BC7-9D60-712EB977310E}" dt="2025-08-13T18:03:26.888" v="94" actId="1076"/>
          <ac:spMkLst>
            <pc:docMk/>
            <pc:sldMk cId="1618276240" sldId="2147481127"/>
            <ac:spMk id="7" creationId="{A1FE3D0C-F011-91A8-9866-8C3E71284C4C}"/>
          </ac:spMkLst>
        </pc:spChg>
        <pc:spChg chg="mod">
          <ac:chgData name="Cass Taylor" userId="685b1f13-8831-44eb-b5a9-b2beb750b041" providerId="ADAL" clId="{44F4FBFC-CD81-4BC7-9D60-712EB977310E}" dt="2025-08-13T18:03:46.541" v="97" actId="1076"/>
          <ac:spMkLst>
            <pc:docMk/>
            <pc:sldMk cId="1618276240" sldId="2147481127"/>
            <ac:spMk id="8" creationId="{93EE07D9-4891-A122-8DE9-C4873FA0F11A}"/>
          </ac:spMkLst>
        </pc:spChg>
        <pc:spChg chg="mod">
          <ac:chgData name="Cass Taylor" userId="685b1f13-8831-44eb-b5a9-b2beb750b041" providerId="ADAL" clId="{44F4FBFC-CD81-4BC7-9D60-712EB977310E}" dt="2025-08-13T18:03:29.904" v="95" actId="1076"/>
          <ac:spMkLst>
            <pc:docMk/>
            <pc:sldMk cId="1618276240" sldId="2147481127"/>
            <ac:spMk id="15" creationId="{9A3069A7-69BA-ED27-79F9-CE97CB6E7943}"/>
          </ac:spMkLst>
        </pc:spChg>
        <pc:spChg chg="mod">
          <ac:chgData name="Cass Taylor" userId="685b1f13-8831-44eb-b5a9-b2beb750b041" providerId="ADAL" clId="{44F4FBFC-CD81-4BC7-9D60-712EB977310E}" dt="2025-08-13T18:03:33.106" v="96" actId="1076"/>
          <ac:spMkLst>
            <pc:docMk/>
            <pc:sldMk cId="1618276240" sldId="2147481127"/>
            <ac:spMk id="16" creationId="{8389CDF6-CAAC-5DB8-42E3-804F92A9EDB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3D8FA58-1A78-46D5-B55D-F231BA03159A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E7DF6A-FB8F-49C6-9B47-67F1FC78A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5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1056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1002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0CB142-05C5-EF4F-B14A-3B786238F1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3751" t="18608" r="168" b="15536"/>
          <a:stretch/>
        </p:blipFill>
        <p:spPr>
          <a:xfrm>
            <a:off x="4743895" y="1"/>
            <a:ext cx="7448104" cy="42530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1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3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2699092"/>
            <a:ext cx="8132062" cy="2228508"/>
          </a:xfrm>
        </p:spPr>
        <p:txBody>
          <a:bodyPr anchor="ctr">
            <a:noAutofit/>
          </a:bodyPr>
          <a:lstStyle>
            <a:lvl1pPr algn="ctr">
              <a:defRPr sz="6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357601-BDB8-FB43-A101-AB3DAEF3F0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821971" y="4830682"/>
            <a:ext cx="2680123" cy="98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2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1002752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6" y="0"/>
            <a:ext cx="6317674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4" y="4777981"/>
            <a:ext cx="9659812" cy="400110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0" y="2481785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0" y="2381042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381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3" y="6152828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/>
        </p:nvSpPr>
        <p:spPr>
          <a:xfrm>
            <a:off x="0" y="443062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6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643140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5" y="0"/>
            <a:ext cx="6317675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3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5" y="4777981"/>
            <a:ext cx="9659812" cy="415498"/>
          </a:xfrm>
        </p:spPr>
        <p:txBody>
          <a:bodyPr>
            <a:spAutoFit/>
          </a:bodyPr>
          <a:lstStyle>
            <a:lvl1pPr marL="0" indent="0" algn="l">
              <a:buNone/>
              <a:defRPr sz="15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1" y="2481785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1" y="2381042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36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3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pPr defTabSz="685800">
              <a:defRPr/>
            </a:pPr>
            <a:fld id="{AAAAD927-EFF0-E346-BC14-1520C79469CC}" type="slidenum">
              <a:rPr lang="en-US" smtClean="0">
                <a:solidFill>
                  <a:srgbClr val="3C3C3C"/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srgbClr val="3C3C3C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7"/>
            <a:ext cx="11434739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7" y="6244703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/>
        </p:nvSpPr>
        <p:spPr>
          <a:xfrm>
            <a:off x="0" y="443064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7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8446692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6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3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76B14D-6B13-422F-A89F-6EA69781A2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76B14D-6B13-422F-A89F-6EA69781A2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7702F7-11DE-4ED8-AC29-D246454B0813}" type="datetime1">
              <a:rPr lang="en-US"/>
              <a:pPr>
                <a:defRPr/>
              </a:pPr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8" r:id="rId2"/>
    <p:sldLayoutId id="2147485879" r:id="rId3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4B46B91-8857-42BB-B74F-C2C1E310C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4B46B91-8857-42BB-B74F-C2C1E310C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28FDEE-FB7F-C64B-ADA7-09DC86BF5A83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3C3C3C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36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4B46B91-8857-42BB-B74F-C2C1E310C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4B46B91-8857-42BB-B74F-C2C1E310C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fld id="{D128FDEE-FB7F-C64B-ADA7-09DC86BF5A83}" type="datetime1">
              <a:rPr lang="en-US" smtClean="0">
                <a:solidFill>
                  <a:srgbClr val="3C3C3C">
                    <a:tint val="75000"/>
                  </a:srgbClr>
                </a:solidFill>
              </a:rPr>
              <a:pPr defTabSz="685800">
                <a:defRPr/>
              </a:pPr>
              <a:t>8/13/2025</a:t>
            </a:fld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fld id="{AAAAD927-EFF0-E346-BC14-1520C79469CC}" type="slidenum">
              <a:rPr lang="en-US" smtClean="0">
                <a:solidFill>
                  <a:srgbClr val="3C3C3C">
                    <a:tint val="75000"/>
                  </a:srgb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92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6" r:id="rId2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05740" indent="-205740" algn="l" defTabSz="685800" rtl="0" eaLnBrk="1" latinLnBrk="0" hangingPunct="1">
        <a:lnSpc>
          <a:spcPct val="100000"/>
        </a:lnSpc>
        <a:spcBef>
          <a:spcPts val="375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2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41148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STIXGeneral-Regular" pitchFamily="2" charset="2"/>
        <a:buChar char="⎯"/>
        <a:tabLst/>
        <a:defRPr sz="12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61722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tabLst/>
        <a:defRPr sz="105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82296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Courier New" panose="02070309020205020404" pitchFamily="49" charset="0"/>
        <a:buChar char="o"/>
        <a:tabLst/>
        <a:defRPr sz="105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02870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Wingdings" pitchFamily="2" charset="2"/>
        <a:buChar char="ü"/>
        <a:tabLst/>
        <a:defRPr sz="105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eamlead@gerberncs.com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DFE59-26FD-2795-9682-7829D4617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FFFBEE-B184-1A06-D0E9-7CF9AC9B1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DC3BE6-AF1D-19DB-2F7A-A78CA0A15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Fleet Truck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4001924-33CA-9D61-B651-CDAED9287F44}"/>
              </a:ext>
            </a:extLst>
          </p:cNvPr>
          <p:cNvSpPr/>
          <p:nvPr/>
        </p:nvSpPr>
        <p:spPr>
          <a:xfrm>
            <a:off x="716280" y="1230593"/>
            <a:ext cx="1377406" cy="1377406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53E80A-051E-CF3A-61A2-C9E0BA9F86BC}"/>
              </a:ext>
            </a:extLst>
          </p:cNvPr>
          <p:cNvSpPr txBox="1"/>
          <p:nvPr/>
        </p:nvSpPr>
        <p:spPr>
          <a:xfrm>
            <a:off x="716280" y="2856502"/>
            <a:ext cx="1621241" cy="584775"/>
          </a:xfrm>
          <a:prstGeom prst="rect">
            <a:avLst/>
          </a:prstGeom>
          <a:solidFill>
            <a:srgbClr val="007DB8"/>
          </a:solidFill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Cass Taylor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Truck Manager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426E18-6988-0EE3-C0C5-607C89CAB012}"/>
              </a:ext>
            </a:extLst>
          </p:cNvPr>
          <p:cNvSpPr txBox="1"/>
          <p:nvPr/>
        </p:nvSpPr>
        <p:spPr>
          <a:xfrm>
            <a:off x="3276600" y="845256"/>
            <a:ext cx="8229600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</a:rPr>
              <a:t>New Glass Vendor Gerber 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9DFA4-C650-FF31-0577-24441E87BD14}"/>
              </a:ext>
            </a:extLst>
          </p:cNvPr>
          <p:cNvSpPr txBox="1"/>
          <p:nvPr/>
        </p:nvSpPr>
        <p:spPr>
          <a:xfrm>
            <a:off x="4752401" y="1617167"/>
            <a:ext cx="5181600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Option 1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CA7D70-2D27-1C34-5A5E-5EE063EC9E2C}"/>
              </a:ext>
            </a:extLst>
          </p:cNvPr>
          <p:cNvSpPr txBox="1"/>
          <p:nvPr/>
        </p:nvSpPr>
        <p:spPr>
          <a:xfrm>
            <a:off x="3180202" y="2095995"/>
            <a:ext cx="8325998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1: Call Gerber: 888-814-5976 or see Slide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01B6D3-0446-1DFF-E11E-28942312DCB9}"/>
              </a:ext>
            </a:extLst>
          </p:cNvPr>
          <p:cNvSpPr txBox="1"/>
          <p:nvPr/>
        </p:nvSpPr>
        <p:spPr>
          <a:xfrm>
            <a:off x="3200400" y="2670015"/>
            <a:ext cx="8339328" cy="20313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2: Please have the following info for the Call: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Vin Number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Year/ Make and Model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Company Fleet Name (PODS)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Managers Name or POC from PODS with Phone Number and email address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Street Address of location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Truck Number/ Plate Number and State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532270-0BF8-CE9D-EB0F-3C54788012CE}"/>
              </a:ext>
            </a:extLst>
          </p:cNvPr>
          <p:cNvSpPr txBox="1"/>
          <p:nvPr/>
        </p:nvSpPr>
        <p:spPr>
          <a:xfrm>
            <a:off x="444861" y="3667000"/>
            <a:ext cx="2362200" cy="10772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PODS covers the cost of all glass repairs; it is less cost if we take care of it ourselves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94063-E3CC-40CF-FEF3-2EBA2B133039}"/>
              </a:ext>
            </a:extLst>
          </p:cNvPr>
          <p:cNvSpPr txBox="1"/>
          <p:nvPr/>
        </p:nvSpPr>
        <p:spPr>
          <a:xfrm>
            <a:off x="3200400" y="5071556"/>
            <a:ext cx="8229600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3: Open Work order in Whip around, Once complete please close work order.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771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464A3-6714-B3C9-C5B9-4B142E125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E96CE8-34D5-2F0F-60CC-F0A83C592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E4A335-86F5-B60A-32E3-EC3A38AD9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Fleet Truck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1B3DBD9-D43D-1138-7EDA-753FC746E554}"/>
              </a:ext>
            </a:extLst>
          </p:cNvPr>
          <p:cNvSpPr/>
          <p:nvPr/>
        </p:nvSpPr>
        <p:spPr>
          <a:xfrm>
            <a:off x="716280" y="1230593"/>
            <a:ext cx="1377406" cy="1377406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10F554-06AC-A88B-59F2-1BE6A67E9E13}"/>
              </a:ext>
            </a:extLst>
          </p:cNvPr>
          <p:cNvSpPr txBox="1"/>
          <p:nvPr/>
        </p:nvSpPr>
        <p:spPr>
          <a:xfrm>
            <a:off x="716280" y="2856502"/>
            <a:ext cx="1621241" cy="584775"/>
          </a:xfrm>
          <a:prstGeom prst="rect">
            <a:avLst/>
          </a:prstGeom>
          <a:solidFill>
            <a:srgbClr val="007DB8"/>
          </a:solidFill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Cass Taylor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Truck Manager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856582-524B-66B0-7C9E-6583EE03971C}"/>
              </a:ext>
            </a:extLst>
          </p:cNvPr>
          <p:cNvSpPr txBox="1"/>
          <p:nvPr/>
        </p:nvSpPr>
        <p:spPr>
          <a:xfrm>
            <a:off x="3228401" y="359989"/>
            <a:ext cx="8229600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</a:rPr>
              <a:t>New Glass Vendor Gerber 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E3D0C-F011-91A8-9866-8C3E71284C4C}"/>
              </a:ext>
            </a:extLst>
          </p:cNvPr>
          <p:cNvSpPr txBox="1"/>
          <p:nvPr/>
        </p:nvSpPr>
        <p:spPr>
          <a:xfrm>
            <a:off x="4876800" y="1012548"/>
            <a:ext cx="5181600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Option 2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3069A7-69BA-ED27-79F9-CE97CB6E7943}"/>
              </a:ext>
            </a:extLst>
          </p:cNvPr>
          <p:cNvSpPr txBox="1"/>
          <p:nvPr/>
        </p:nvSpPr>
        <p:spPr>
          <a:xfrm>
            <a:off x="3149722" y="1351102"/>
            <a:ext cx="8325998" cy="6155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1: Fill out Glass Request Form and email to:  </a:t>
            </a:r>
            <a:r>
              <a:rPr lang="en-US" u="sng" dirty="0">
                <a:hlinkClick r:id="rId3"/>
              </a:rPr>
              <a:t>teamlead@gerberncs.com</a:t>
            </a:r>
            <a:endParaRPr lang="en-US" dirty="0">
              <a:hlinkClick r:id="rId3"/>
            </a:endParaRPr>
          </a:p>
          <a:p>
            <a:pPr algn="ctr"/>
            <a:endParaRPr lang="en-US" sz="16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89CDF6-CAAC-5DB8-42E3-804F92A9EDBD}"/>
              </a:ext>
            </a:extLst>
          </p:cNvPr>
          <p:cNvSpPr txBox="1"/>
          <p:nvPr/>
        </p:nvSpPr>
        <p:spPr>
          <a:xfrm>
            <a:off x="3149722" y="2051173"/>
            <a:ext cx="8339328" cy="32316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1200" b="1" u="sng" dirty="0"/>
              <a:t>PODS Glass Claim Request</a:t>
            </a:r>
            <a:endParaRPr lang="en-US" sz="1200" dirty="0"/>
          </a:p>
          <a:p>
            <a:endParaRPr lang="en-US" sz="1200" b="1" dirty="0"/>
          </a:p>
          <a:p>
            <a:r>
              <a:rPr lang="en-US" sz="1200" b="1" u="sng" dirty="0"/>
              <a:t>Date Reported:  </a:t>
            </a:r>
            <a:endParaRPr lang="en-US" sz="1200" dirty="0"/>
          </a:p>
          <a:p>
            <a:r>
              <a:rPr lang="en-US" sz="1200" b="1" u="sng" dirty="0"/>
              <a:t>Manager Contact Name:</a:t>
            </a:r>
            <a:endParaRPr lang="en-US" sz="1200" dirty="0"/>
          </a:p>
          <a:p>
            <a:r>
              <a:rPr lang="en-US" sz="1200" b="1" u="sng" dirty="0"/>
              <a:t>Manager Contact Phone Number:</a:t>
            </a:r>
            <a:endParaRPr lang="en-US" sz="1200" dirty="0"/>
          </a:p>
          <a:p>
            <a:r>
              <a:rPr lang="en-US" sz="1200" b="1" u="sng" dirty="0"/>
              <a:t>Unit Number:</a:t>
            </a:r>
            <a:endParaRPr lang="en-US" sz="1200" dirty="0"/>
          </a:p>
          <a:p>
            <a:r>
              <a:rPr lang="en-US" sz="1200" b="1" u="sng" dirty="0"/>
              <a:t>Full VIN:</a:t>
            </a:r>
            <a:endParaRPr lang="en-US" sz="1200" dirty="0"/>
          </a:p>
          <a:p>
            <a:r>
              <a:rPr lang="en-US" sz="1200" b="1" u="sng" dirty="0"/>
              <a:t>Year/Make/Model:</a:t>
            </a:r>
            <a:endParaRPr lang="en-US" sz="1200" dirty="0"/>
          </a:p>
          <a:p>
            <a:r>
              <a:rPr lang="en-US" sz="1200" b="1" u="sng" dirty="0"/>
              <a:t>Date Of Loss:</a:t>
            </a:r>
            <a:endParaRPr lang="en-US" sz="1200" dirty="0"/>
          </a:p>
          <a:p>
            <a:r>
              <a:rPr lang="en-US" sz="1200" b="1" u="sng" dirty="0"/>
              <a:t>Repair Location:</a:t>
            </a:r>
            <a:endParaRPr lang="en-US" sz="1200" dirty="0"/>
          </a:p>
          <a:p>
            <a:r>
              <a:rPr lang="en-US" sz="1200" b="1" u="sng" dirty="0"/>
              <a:t>Driver Name:</a:t>
            </a:r>
            <a:endParaRPr lang="en-US" sz="1200" dirty="0"/>
          </a:p>
          <a:p>
            <a:r>
              <a:rPr lang="en-US" sz="1200" b="1" u="sng" dirty="0"/>
              <a:t>Driver Phone Number:</a:t>
            </a:r>
            <a:endParaRPr lang="en-US" sz="1200" dirty="0"/>
          </a:p>
          <a:p>
            <a:r>
              <a:rPr lang="en-US" sz="1200" b="1" u="sng" dirty="0"/>
              <a:t>Damaged Piece Of Glass: (split windshield, right or left)?</a:t>
            </a:r>
            <a:br>
              <a:rPr lang="en-US" sz="1200" dirty="0"/>
            </a:br>
            <a:r>
              <a:rPr lang="en-US" sz="1200" b="1" u="sng" dirty="0"/>
              <a:t>Damage Description:</a:t>
            </a:r>
            <a:endParaRPr lang="en-US" sz="1200" dirty="0"/>
          </a:p>
          <a:p>
            <a:r>
              <a:rPr lang="en-US" sz="1200" b="1" u="sng" dirty="0"/>
              <a:t>Preferred Appointment Date:</a:t>
            </a:r>
            <a:endParaRPr lang="en-US" sz="1200" dirty="0"/>
          </a:p>
          <a:p>
            <a:r>
              <a:rPr lang="en-US" sz="1200" b="1" u="sng" dirty="0"/>
              <a:t>Special Instructions: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B28980-4B10-C235-1167-B91FD0CA8BBE}"/>
              </a:ext>
            </a:extLst>
          </p:cNvPr>
          <p:cNvSpPr txBox="1"/>
          <p:nvPr/>
        </p:nvSpPr>
        <p:spPr>
          <a:xfrm>
            <a:off x="444861" y="3667000"/>
            <a:ext cx="2362200" cy="10772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PODS covers the cost of all glass repairs; it is less cost if we take care of it ourselves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EE07D9-4891-A122-8DE9-C4873FA0F11A}"/>
              </a:ext>
            </a:extLst>
          </p:cNvPr>
          <p:cNvSpPr txBox="1"/>
          <p:nvPr/>
        </p:nvSpPr>
        <p:spPr>
          <a:xfrm>
            <a:off x="3177154" y="5506898"/>
            <a:ext cx="8229600" cy="3385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Step 3: Open Work order in Whip around, Once complete please close work order.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2762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2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3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4.xml><?xml version="1.0" encoding="utf-8"?>
<a:theme xmlns:a="http://schemas.openxmlformats.org/drawingml/2006/main" name="PODS_PPT Template_Widescreen 0921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_PPT Template_Widescreen 0921" id="{8E9FCAA2-FA4A-4E37-A009-B1D8A1A4151F}" vid="{758354F1-580C-4932-B0BF-83B0FB09F38E}"/>
    </a:ext>
  </a:extLst>
</a:theme>
</file>

<file path=ppt/theme/theme5.xml><?xml version="1.0" encoding="utf-8"?>
<a:theme xmlns:a="http://schemas.openxmlformats.org/drawingml/2006/main" name="1_PODS_PPT Template_Widescreen 0921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_PPT Template_Widescreen 0921" id="{8E9FCAA2-FA4A-4E37-A009-B1D8A1A4151F}" vid="{758354F1-580C-4932-B0BF-83B0FB09F38E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0892447137284EA7F4324DE180FB1A" ma:contentTypeVersion="17" ma:contentTypeDescription="Create a new document." ma:contentTypeScope="" ma:versionID="266e53db46f9faaae9ef64f8c0578de1">
  <xsd:schema xmlns:xsd="http://www.w3.org/2001/XMLSchema" xmlns:xs="http://www.w3.org/2001/XMLSchema" xmlns:p="http://schemas.microsoft.com/office/2006/metadata/properties" xmlns:ns3="4f8eea87-1413-4e7b-8e0c-775b47c6d2a9" xmlns:ns4="530f48e7-2a41-4be9-9921-1cbd790d9095" targetNamespace="http://schemas.microsoft.com/office/2006/metadata/properties" ma:root="true" ma:fieldsID="c57a4ea21a365ad2da739d1875c05451" ns3:_="" ns4:_="">
    <xsd:import namespace="4f8eea87-1413-4e7b-8e0c-775b47c6d2a9"/>
    <xsd:import namespace="530f48e7-2a41-4be9-9921-1cbd790d909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eea87-1413-4e7b-8e0c-775b47c6d2a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0f48e7-2a41-4be9-9921-1cbd790d90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30f48e7-2a41-4be9-9921-1cbd790d9095" xsi:nil="true"/>
  </documentManagement>
</p:properties>
</file>

<file path=customXml/itemProps1.xml><?xml version="1.0" encoding="utf-8"?>
<ds:datastoreItem xmlns:ds="http://schemas.openxmlformats.org/officeDocument/2006/customXml" ds:itemID="{D030BF50-E536-4E91-A16A-F66A370AA8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41D5D0-2CF6-4D94-B03A-C0E9EBEC31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8eea87-1413-4e7b-8e0c-775b47c6d2a9"/>
    <ds:schemaRef ds:uri="530f48e7-2a41-4be9-9921-1cbd790d90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8D967E-E22C-49B7-B12A-4D9AD8A805A5}">
  <ds:schemaRefs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530f48e7-2a41-4be9-9921-1cbd790d9095"/>
    <ds:schemaRef ds:uri="4f8eea87-1413-4e7b-8e0c-775b47c6d2a9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2470</TotalTime>
  <Words>244</Words>
  <Application>Microsoft Office PowerPoint</Application>
  <PresentationFormat>Widescreen</PresentationFormat>
  <Paragraphs>38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4" baseType="lpstr">
      <vt:lpstr>Arial</vt:lpstr>
      <vt:lpstr>Calibri</vt:lpstr>
      <vt:lpstr>Courier New</vt:lpstr>
      <vt:lpstr>STIXGeneral-Regular</vt:lpstr>
      <vt:lpstr>System Font Regular</vt:lpstr>
      <vt:lpstr>Wingdings</vt:lpstr>
      <vt:lpstr>3_Office Theme</vt:lpstr>
      <vt:lpstr>3_Office Theme</vt:lpstr>
      <vt:lpstr>3_Office Theme</vt:lpstr>
      <vt:lpstr>PODS_PPT Template_Widescreen 0921</vt:lpstr>
      <vt:lpstr>1_PODS_PPT Template_Widescreen 0921</vt:lpstr>
      <vt:lpstr>think-cell Slide</vt:lpstr>
      <vt:lpstr>Fleet Truck</vt:lpstr>
      <vt:lpstr>Fleet Truck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Operations</dc:title>
  <dc:creator>Alexis</dc:creator>
  <cp:lastModifiedBy>Cass Taylor</cp:lastModifiedBy>
  <cp:revision>25</cp:revision>
  <dcterms:created xsi:type="dcterms:W3CDTF">2024-01-09T21:19:47Z</dcterms:created>
  <dcterms:modified xsi:type="dcterms:W3CDTF">2025-08-13T18:03:47Z</dcterms:modified>
</cp:coreProperties>
</file>