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2" r:id="rId1"/>
  </p:sldMasterIdLst>
  <p:notesMasterIdLst>
    <p:notesMasterId r:id="rId5"/>
  </p:notesMasterIdLst>
  <p:handoutMasterIdLst>
    <p:handoutMasterId r:id="rId6"/>
  </p:handoutMasterIdLst>
  <p:sldIdLst>
    <p:sldId id="2147481196" r:id="rId2"/>
    <p:sldId id="2147481198" r:id="rId3"/>
    <p:sldId id="214748119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08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4C4D2DB-8209-6B53-C934-B5D08E37FE1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532ADB-0A1C-A4C1-10EE-C18D37FBB4A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/>
              <a:t>Updated 7/23/2025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7FA45B-1159-4CB2-E4EA-35A78CF0DE3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90DBCB-0FD1-5AEB-629D-3CF3064ACA2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595AC5-0EE0-433B-807D-5B33F0825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993571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/>
              <a:t>Updated 7/23/2025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F31030-FA65-4DFB-B750-CE127C7E7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079815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31030-FA65-4DFB-B750-CE127C7E7630}" type="slidenum">
              <a:rPr lang="en-US" smtClean="0"/>
              <a:t>1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5636F2-F02A-C810-6211-FB9AF45379A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Updated 7/23/2025</a:t>
            </a:r>
          </a:p>
        </p:txBody>
      </p:sp>
    </p:spTree>
    <p:extLst>
      <p:ext uri="{BB962C8B-B14F-4D97-AF65-F5344CB8AC3E}">
        <p14:creationId xmlns:p14="http://schemas.microsoft.com/office/powerpoint/2010/main" val="3660950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7DA26-14CC-5513-7F59-738811CB6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F38BB5-08B0-E1A3-8387-2F8BD01C4E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ED6544-8C34-387E-6A29-D729D4E97D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457122-5360-5A43-A666-9616487FD8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31030-FA65-4DFB-B750-CE127C7E7630}" type="slidenum">
              <a:rPr lang="en-US" smtClean="0"/>
              <a:t>2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1998B9-E68E-4070-341F-013F2CE8B1B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Updated 7/23/2025</a:t>
            </a:r>
          </a:p>
        </p:txBody>
      </p:sp>
    </p:spTree>
    <p:extLst>
      <p:ext uri="{BB962C8B-B14F-4D97-AF65-F5344CB8AC3E}">
        <p14:creationId xmlns:p14="http://schemas.microsoft.com/office/powerpoint/2010/main" val="792141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03AFD-8669-04F7-D3B7-C77EB5FC7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2493BA-92CB-28CB-9E4B-6A1F492822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CF5B9A-41AD-3D73-7795-37A8C54FA0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9E5140-C758-A54A-A161-BECFA0D834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31030-FA65-4DFB-B750-CE127C7E7630}" type="slidenum">
              <a:rPr lang="en-US" smtClean="0"/>
              <a:t>3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F502AD-18F7-41DA-8B0D-CB9725618349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Updated 7/23/2025</a:t>
            </a:r>
          </a:p>
        </p:txBody>
      </p:sp>
    </p:spTree>
    <p:extLst>
      <p:ext uri="{BB962C8B-B14F-4D97-AF65-F5344CB8AC3E}">
        <p14:creationId xmlns:p14="http://schemas.microsoft.com/office/powerpoint/2010/main" val="1157904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ingle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CDACBA8-5D11-2944-9E8F-43DB44D3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4" y="6152829"/>
            <a:ext cx="426621" cy="382479"/>
          </a:xfr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5F9274A-9D60-654B-9BAB-BC3EE6B2C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6" y="365125"/>
            <a:ext cx="11434738" cy="48013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AD907D-81FD-3041-A205-F8F3DD79D0C9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E412980E-FB35-5047-8465-601C0D2E00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8636" y="6244701"/>
            <a:ext cx="1254265" cy="279969"/>
          </a:xfrm>
          <a:prstGeom prst="rect">
            <a:avLst/>
          </a:prstGeom>
        </p:spPr>
      </p:pic>
      <p:sp>
        <p:nvSpPr>
          <p:cNvPr id="12" name="Pentagon 11">
            <a:extLst>
              <a:ext uri="{FF2B5EF4-FFF2-40B4-BE49-F238E27FC236}">
                <a16:creationId xmlns:a16="http://schemas.microsoft.com/office/drawing/2014/main" id="{E1B3AAD6-51FF-C246-A33D-5E7E0253AE0B}"/>
              </a:ext>
            </a:extLst>
          </p:cNvPr>
          <p:cNvSpPr/>
          <p:nvPr userDrawn="1"/>
        </p:nvSpPr>
        <p:spPr>
          <a:xfrm>
            <a:off x="1" y="443063"/>
            <a:ext cx="358626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Content Placeholder 15">
            <a:extLst>
              <a:ext uri="{FF2B5EF4-FFF2-40B4-BE49-F238E27FC236}">
                <a16:creationId xmlns:a16="http://schemas.microsoft.com/office/drawing/2014/main" id="{D8EDACE0-FCD5-C240-A401-E2E424F377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8637" y="1103011"/>
            <a:ext cx="11434737" cy="4868022"/>
          </a:xfrm>
          <a:noFill/>
          <a:ln>
            <a:noFill/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37962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593FF0C7-1FFA-B944-88E9-72234BF477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5000"/>
          </a:blip>
          <a:srcRect l="4316" t="17411" r="14185" b="17411"/>
          <a:stretch/>
        </p:blipFill>
        <p:spPr>
          <a:xfrm>
            <a:off x="5874326" y="0"/>
            <a:ext cx="6317674" cy="420914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4488DE4-A594-154A-BC59-8EAFD61D3D80}"/>
              </a:ext>
            </a:extLst>
          </p:cNvPr>
          <p:cNvSpPr/>
          <p:nvPr userDrawn="1"/>
        </p:nvSpPr>
        <p:spPr>
          <a:xfrm>
            <a:off x="1" y="0"/>
            <a:ext cx="11226800" cy="4209144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 i="0">
              <a:latin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6F5F4D-8198-AE4C-A823-35CE86F10DCA}"/>
              </a:ext>
            </a:extLst>
          </p:cNvPr>
          <p:cNvSpPr/>
          <p:nvPr userDrawn="1"/>
        </p:nvSpPr>
        <p:spPr>
          <a:xfrm>
            <a:off x="1" y="2481785"/>
            <a:ext cx="11226800" cy="345432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 i="0">
              <a:latin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0E1A784-3496-814A-94BF-AEE759AFE63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8256" y="2481785"/>
            <a:ext cx="9659812" cy="3454320"/>
          </a:xfrm>
        </p:spPr>
        <p:txBody>
          <a:bodyPr anchor="ctr">
            <a:noAutofit/>
          </a:bodyPr>
          <a:lstStyle>
            <a:lvl1pPr algn="l">
              <a:defRPr sz="40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divider title goes here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167F93C-2469-C64E-B333-74535F291F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08255" y="4777981"/>
            <a:ext cx="9659812" cy="446276"/>
          </a:xfrm>
        </p:spPr>
        <p:txBody>
          <a:bodyPr>
            <a:spAutoFit/>
          </a:bodyPr>
          <a:lstStyle>
            <a:lvl1pPr marL="0" indent="0" algn="l">
              <a:buNone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1" indent="0" algn="ctr">
              <a:buNone/>
              <a:defRPr sz="2000"/>
            </a:lvl2pPr>
            <a:lvl3pPr marL="914422" indent="0" algn="ctr">
              <a:buNone/>
              <a:defRPr sz="1800"/>
            </a:lvl3pPr>
            <a:lvl4pPr marL="1371633" indent="0" algn="ctr">
              <a:buNone/>
              <a:defRPr sz="1600"/>
            </a:lvl4pPr>
            <a:lvl5pPr marL="1828844" indent="0" algn="ctr">
              <a:buNone/>
              <a:defRPr sz="1600"/>
            </a:lvl5pPr>
            <a:lvl6pPr marL="2286055" indent="0" algn="ctr">
              <a:buNone/>
              <a:defRPr sz="1600"/>
            </a:lvl6pPr>
            <a:lvl7pPr marL="2743266" indent="0" algn="ctr">
              <a:buNone/>
              <a:defRPr sz="1600"/>
            </a:lvl7pPr>
            <a:lvl8pPr marL="3200476" indent="0" algn="ctr">
              <a:buNone/>
              <a:defRPr sz="1600"/>
            </a:lvl8pPr>
            <a:lvl9pPr marL="3657687" indent="0" algn="ctr">
              <a:buNone/>
              <a:defRPr sz="1600"/>
            </a:lvl9pPr>
          </a:lstStyle>
          <a:p>
            <a:r>
              <a:rPr lang="en-US"/>
              <a:t>Subtitle or presenter’s name goes here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3FAB3A0-6F24-364D-A559-4D7B4DE01CC5}"/>
              </a:ext>
            </a:extLst>
          </p:cNvPr>
          <p:cNvCxnSpPr>
            <a:cxnSpLocks/>
          </p:cNvCxnSpPr>
          <p:nvPr userDrawn="1"/>
        </p:nvCxnSpPr>
        <p:spPr>
          <a:xfrm>
            <a:off x="0" y="2481785"/>
            <a:ext cx="587432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7824ADB-559B-4247-BBDB-8CD24F9EE28F}"/>
              </a:ext>
            </a:extLst>
          </p:cNvPr>
          <p:cNvCxnSpPr>
            <a:cxnSpLocks/>
          </p:cNvCxnSpPr>
          <p:nvPr userDrawn="1"/>
        </p:nvCxnSpPr>
        <p:spPr>
          <a:xfrm>
            <a:off x="0" y="2381042"/>
            <a:ext cx="587432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8155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A0CB142-05C5-EF4F-B14A-3B786238F1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5000"/>
          </a:blip>
          <a:srcRect l="3751" t="18608" r="168" b="15536"/>
          <a:stretch/>
        </p:blipFill>
        <p:spPr>
          <a:xfrm>
            <a:off x="4743895" y="1"/>
            <a:ext cx="7448104" cy="425301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2909FAC-685F-4A45-9044-789792AD6EB2}"/>
              </a:ext>
            </a:extLst>
          </p:cNvPr>
          <p:cNvSpPr/>
          <p:nvPr userDrawn="1"/>
        </p:nvSpPr>
        <p:spPr>
          <a:xfrm>
            <a:off x="1" y="-1"/>
            <a:ext cx="11175999" cy="4253011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 i="0">
              <a:latin typeface="Arial" panose="020B06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D0A5205-946D-4A4D-84FD-24B92093C9D8}"/>
              </a:ext>
            </a:extLst>
          </p:cNvPr>
          <p:cNvCxnSpPr>
            <a:cxnSpLocks/>
          </p:cNvCxnSpPr>
          <p:nvPr userDrawn="1"/>
        </p:nvCxnSpPr>
        <p:spPr>
          <a:xfrm>
            <a:off x="8078852" y="4306824"/>
            <a:ext cx="411314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447FB70-1A4B-A74D-8B65-DCBA0515E94E}"/>
              </a:ext>
            </a:extLst>
          </p:cNvPr>
          <p:cNvSpPr/>
          <p:nvPr userDrawn="1"/>
        </p:nvSpPr>
        <p:spPr>
          <a:xfrm>
            <a:off x="-1" y="1353313"/>
            <a:ext cx="8132064" cy="4718304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 i="0">
              <a:solidFill>
                <a:srgbClr val="E81F2C"/>
              </a:solidFill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D60D05C-B4CC-7D4E-83E1-CFA5CE8E48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" y="2699092"/>
            <a:ext cx="8132062" cy="2228508"/>
          </a:xfrm>
        </p:spPr>
        <p:txBody>
          <a:bodyPr anchor="ctr">
            <a:noAutofit/>
          </a:bodyPr>
          <a:lstStyle>
            <a:lvl1pPr algn="ctr">
              <a:defRPr sz="60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5357601-BDB8-FB43-A101-AB3DAEF3F07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821971" y="4830682"/>
            <a:ext cx="2680123" cy="989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388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headlin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D7D05A7A-952E-5F4E-A2FF-133CB4B3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4" y="6152829"/>
            <a:ext cx="426621" cy="382479"/>
          </a:xfr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8D8CF9F-0268-4542-B66C-42FEA531C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6" y="365125"/>
            <a:ext cx="11434738" cy="48013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4174A7F-4FB0-B64A-AA6B-95457665F756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3E77CB88-ACE9-9143-B252-F4688FAEA0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8636" y="6244701"/>
            <a:ext cx="1254265" cy="279969"/>
          </a:xfrm>
          <a:prstGeom prst="rect">
            <a:avLst/>
          </a:prstGeom>
        </p:spPr>
      </p:pic>
      <p:sp>
        <p:nvSpPr>
          <p:cNvPr id="12" name="Pentagon 11">
            <a:extLst>
              <a:ext uri="{FF2B5EF4-FFF2-40B4-BE49-F238E27FC236}">
                <a16:creationId xmlns:a16="http://schemas.microsoft.com/office/drawing/2014/main" id="{8D68C64D-011F-7E44-BBCB-281C8EFF5B2E}"/>
              </a:ext>
            </a:extLst>
          </p:cNvPr>
          <p:cNvSpPr/>
          <p:nvPr userDrawn="1"/>
        </p:nvSpPr>
        <p:spPr>
          <a:xfrm>
            <a:off x="1" y="443063"/>
            <a:ext cx="358626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635760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Section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593FF0C7-1FFA-B944-88E9-72234BF477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5000"/>
          </a:blip>
          <a:srcRect l="4316" t="17411" r="14185" b="17411"/>
          <a:stretch/>
        </p:blipFill>
        <p:spPr>
          <a:xfrm>
            <a:off x="5874326" y="0"/>
            <a:ext cx="6317674" cy="420914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4488DE4-A594-154A-BC59-8EAFD61D3D80}"/>
              </a:ext>
            </a:extLst>
          </p:cNvPr>
          <p:cNvSpPr/>
          <p:nvPr/>
        </p:nvSpPr>
        <p:spPr>
          <a:xfrm>
            <a:off x="0" y="0"/>
            <a:ext cx="11226800" cy="4209144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6F5F4D-8198-AE4C-A823-35CE86F10DCA}"/>
              </a:ext>
            </a:extLst>
          </p:cNvPr>
          <p:cNvSpPr/>
          <p:nvPr/>
        </p:nvSpPr>
        <p:spPr>
          <a:xfrm>
            <a:off x="1" y="2481785"/>
            <a:ext cx="11226800" cy="345432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0E1A784-3496-814A-94BF-AEE759AFE63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8255" y="2481785"/>
            <a:ext cx="9659812" cy="3454320"/>
          </a:xfrm>
        </p:spPr>
        <p:txBody>
          <a:bodyPr anchor="ctr">
            <a:noAutofit/>
          </a:bodyPr>
          <a:lstStyle>
            <a:lvl1pPr algn="l">
              <a:defRPr sz="40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divider title goes here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167F93C-2469-C64E-B333-74535F291F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08254" y="4777981"/>
            <a:ext cx="9659812" cy="400110"/>
          </a:xfrm>
        </p:spPr>
        <p:txBody>
          <a:bodyPr>
            <a:spAutoFit/>
          </a:bodyPr>
          <a:lstStyle>
            <a:lvl1pPr marL="0" indent="0" algn="l">
              <a:buNone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or presenter’s name goes here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3FAB3A0-6F24-364D-A559-4D7B4DE01CC5}"/>
              </a:ext>
            </a:extLst>
          </p:cNvPr>
          <p:cNvCxnSpPr>
            <a:cxnSpLocks/>
          </p:cNvCxnSpPr>
          <p:nvPr/>
        </p:nvCxnSpPr>
        <p:spPr>
          <a:xfrm>
            <a:off x="0" y="2481785"/>
            <a:ext cx="587432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7824ADB-559B-4247-BBDB-8CD24F9EE28F}"/>
              </a:ext>
            </a:extLst>
          </p:cNvPr>
          <p:cNvCxnSpPr>
            <a:cxnSpLocks/>
          </p:cNvCxnSpPr>
          <p:nvPr/>
        </p:nvCxnSpPr>
        <p:spPr>
          <a:xfrm>
            <a:off x="0" y="2381042"/>
            <a:ext cx="587432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5039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1 column blue out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7C17B0B-5654-1244-8D11-3F0D2FB9BBF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8642" y="1103011"/>
            <a:ext cx="11434737" cy="4868022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575E6C9-0AE4-1842-9D93-6D59D2BC6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152838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A92CC90-A7DB-1740-B30D-5383C49EE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65130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36BA50-3255-0646-A9DF-D9CE1C91E0DF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84560D97-71C4-624D-B56F-98322D384E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98639" y="6282550"/>
            <a:ext cx="1273347" cy="213171"/>
          </a:xfrm>
          <a:prstGeom prst="rect">
            <a:avLst/>
          </a:prstGeom>
        </p:spPr>
      </p:pic>
      <p:sp>
        <p:nvSpPr>
          <p:cNvPr id="13" name="Pentagon 12">
            <a:extLst>
              <a:ext uri="{FF2B5EF4-FFF2-40B4-BE49-F238E27FC236}">
                <a16:creationId xmlns:a16="http://schemas.microsoft.com/office/drawing/2014/main" id="{545BBED8-D844-2148-87CA-7E62CE217241}"/>
              </a:ext>
            </a:extLst>
          </p:cNvPr>
          <p:cNvSpPr/>
          <p:nvPr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721577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987AAE72-2701-4E81-9516-2BD0E55E49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12763" y="365125"/>
            <a:ext cx="1051560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198DB0EC-087E-419B-BF0A-471333B543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12763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FC2CE2-7FD9-4835-9601-CD061ADD26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916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/>
              <a:t>Updated 7-23-25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8FAAC-CAC0-4594-9372-1BEF23B31A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19563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B7FB6-D70C-4716-9020-3934187AB1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 Semibold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9F5200A-F4F3-4DAD-BECB-07C0362F30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905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</p:sldLayoutIdLst>
  <p:hf hdr="0" ftr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kern="1200">
          <a:solidFill>
            <a:schemeClr val="accent2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5pPr>
      <a:lvl6pPr marL="457211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6pPr>
      <a:lvl7pPr marL="914422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7pPr>
      <a:lvl8pPr marL="1371633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8pPr>
      <a:lvl9pPr marL="1828844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9pPr>
    </p:titleStyle>
    <p:bodyStyle>
      <a:lvl1pPr marL="273057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Wingdings" panose="05000000000000000000" pitchFamily="2" charset="2"/>
        <a:buChar char="§"/>
        <a:defRPr sz="16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marL="547701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System Font Regular"/>
        <a:buChar char="—"/>
        <a:tabLst>
          <a:tab pos="623903" algn="l"/>
        </a:tabLst>
        <a:defRPr sz="16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2pPr>
      <a:lvl3pPr marL="822345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Font typeface="System Font Regular"/>
        <a:buChar char="•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3pPr>
      <a:lvl4pPr marL="1096989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System Font Regular"/>
        <a:buChar char="–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4pPr>
      <a:lvl5pPr marL="1371633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Font typeface="Wingdings" panose="05000000000000000000" pitchFamily="2" charset="2"/>
        <a:buChar char="ü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5pPr>
      <a:lvl6pPr marL="2514660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1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2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3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2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3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4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5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6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76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87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BD74806-EA47-0629-EE21-2D4F1E40A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AAD927-EFF0-E346-BC14-1520C79469CC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CE85C05-2B00-76BF-5033-052ED98FC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Forklift Tire Order Process							</a:t>
            </a:r>
            <a:r>
              <a:rPr lang="en-US" sz="1200" dirty="0"/>
              <a:t>Updated 7/23/25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CE136D8-2F0B-5048-DF45-C8EDFD0962B8}"/>
              </a:ext>
            </a:extLst>
          </p:cNvPr>
          <p:cNvSpPr txBox="1"/>
          <p:nvPr/>
        </p:nvSpPr>
        <p:spPr>
          <a:xfrm>
            <a:off x="398636" y="1126610"/>
            <a:ext cx="11434738" cy="126188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l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STEP 1 – 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Proper inspections of the tires are required.  Solid tires do not need to be replaced until they are within a half inch of the wear line.</a:t>
            </a:r>
          </a:p>
          <a:p>
            <a:pPr algn="l"/>
            <a:endParaRPr lang="en-US" sz="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(See Examples for drive/steer tires)</a:t>
            </a:r>
          </a:p>
        </p:txBody>
      </p:sp>
      <p:pic>
        <p:nvPicPr>
          <p:cNvPr id="6" name="Picture 5" descr="A close up of a tire">
            <a:extLst>
              <a:ext uri="{FF2B5EF4-FFF2-40B4-BE49-F238E27FC236}">
                <a16:creationId xmlns:a16="http://schemas.microsoft.com/office/drawing/2014/main" id="{46099F84-6DF3-1279-3877-C28706A5F1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1508" y="2987381"/>
            <a:ext cx="5737374" cy="3165448"/>
          </a:xfrm>
          <a:prstGeom prst="rect">
            <a:avLst/>
          </a:prstGeom>
        </p:spPr>
      </p:pic>
      <p:pic>
        <p:nvPicPr>
          <p:cNvPr id="9" name="Picture 8" descr="A close up of a tire&#10;&#10;AI-generated content may be incorrect.">
            <a:extLst>
              <a:ext uri="{FF2B5EF4-FFF2-40B4-BE49-F238E27FC236}">
                <a16:creationId xmlns:a16="http://schemas.microsoft.com/office/drawing/2014/main" id="{1FE5447A-9860-B3D0-0BF3-280D0E2D11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61" y="2987381"/>
            <a:ext cx="6031647" cy="3165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742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D5E8F-D3A9-A790-01D1-4E7DDB64A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9E3B6EC-D278-9810-08C7-C2B4A4E85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AAD927-EFF0-E346-BC14-1520C79469CC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951873A-7F5E-3E58-B5FC-4BD127575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Forklift Tire Order Process							</a:t>
            </a:r>
            <a:r>
              <a:rPr lang="en-US" sz="1200" dirty="0"/>
              <a:t>Updated 7/23/25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772941-44A4-37C2-CFE1-89979D9873CB}"/>
              </a:ext>
            </a:extLst>
          </p:cNvPr>
          <p:cNvSpPr txBox="1"/>
          <p:nvPr/>
        </p:nvSpPr>
        <p:spPr>
          <a:xfrm>
            <a:off x="153880" y="1128346"/>
            <a:ext cx="5942120" cy="427809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l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Step 2 – E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mail Brannon Hufstetler a picture of the data plate showing the tire size and Storage Center address.</a:t>
            </a:r>
          </a:p>
          <a:p>
            <a:pPr algn="l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 will be copied on the quote and approval email chain.</a:t>
            </a:r>
          </a:p>
          <a:p>
            <a:pPr algn="l"/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Caution</a:t>
            </a:r>
          </a:p>
          <a:p>
            <a:pPr algn="l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 not order tires through your forklift Vendor, we have a National Account with Continental Tire and they will handle installation and disposals of the old tires.</a:t>
            </a:r>
          </a:p>
        </p:txBody>
      </p:sp>
      <p:pic>
        <p:nvPicPr>
          <p:cNvPr id="5" name="Picture 4" descr="A label on a machine&#10;&#10;AI-generated content may be incorrect.">
            <a:extLst>
              <a:ext uri="{FF2B5EF4-FFF2-40B4-BE49-F238E27FC236}">
                <a16:creationId xmlns:a16="http://schemas.microsoft.com/office/drawing/2014/main" id="{92607493-6E8C-A3F4-519A-C5DD358897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812" y="1220232"/>
            <a:ext cx="5744308" cy="4308231"/>
          </a:xfrm>
          <a:prstGeom prst="rect">
            <a:avLst/>
          </a:prstGeom>
        </p:spPr>
      </p:pic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8AA8AE0D-A74F-3FE3-31B4-2D89ED38A122}"/>
              </a:ext>
            </a:extLst>
          </p:cNvPr>
          <p:cNvSpPr/>
          <p:nvPr/>
        </p:nvSpPr>
        <p:spPr>
          <a:xfrm>
            <a:off x="1622844" y="3552093"/>
            <a:ext cx="492472" cy="499374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xplosion: 8 Points 8">
            <a:extLst>
              <a:ext uri="{FF2B5EF4-FFF2-40B4-BE49-F238E27FC236}">
                <a16:creationId xmlns:a16="http://schemas.microsoft.com/office/drawing/2014/main" id="{E676813E-9621-1E2D-CFF9-AAA1DCCE4D74}"/>
              </a:ext>
            </a:extLst>
          </p:cNvPr>
          <p:cNvSpPr/>
          <p:nvPr/>
        </p:nvSpPr>
        <p:spPr>
          <a:xfrm>
            <a:off x="4138297" y="3552093"/>
            <a:ext cx="492472" cy="499374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E57DE1D-2495-8A67-E422-A8EEE40F86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8635" y="5160560"/>
            <a:ext cx="2249554" cy="99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122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D242E-D73E-954B-35BD-A2FEFE96E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9C990F-3131-6799-30B9-BCCB42586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AAD927-EFF0-E346-BC14-1520C79469CC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AB6CDC4-09FF-788B-E82A-082CFC224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54756"/>
            <a:ext cx="11434738" cy="480131"/>
          </a:xfrm>
        </p:spPr>
        <p:txBody>
          <a:bodyPr/>
          <a:lstStyle/>
          <a:p>
            <a:r>
              <a:rPr lang="en-US" dirty="0"/>
              <a:t>Appendix										</a:t>
            </a:r>
            <a:r>
              <a:rPr lang="en-US" sz="1200" dirty="0"/>
              <a:t>Updated 7/23/25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078327-1F19-1781-1A63-D5DDB1E8B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230" y="491561"/>
            <a:ext cx="4450141" cy="570459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CEA3188-1BC5-4E8A-E81B-426EC036A4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4819" y="597606"/>
            <a:ext cx="5593374" cy="23205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42F4772-1D5B-779C-0962-4C908CABA7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4819" y="2918151"/>
            <a:ext cx="5593374" cy="327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943716"/>
      </p:ext>
    </p:extLst>
  </p:cSld>
  <p:clrMapOvr>
    <a:masterClrMapping/>
  </p:clrMapOvr>
</p:sld>
</file>

<file path=ppt/theme/theme1.xml><?xml version="1.0" encoding="utf-8"?>
<a:theme xmlns:a="http://schemas.openxmlformats.org/drawingml/2006/main" name="3_Office Theme">
  <a:themeElements>
    <a:clrScheme name="Pods Colors">
      <a:dk1>
        <a:srgbClr val="000000"/>
      </a:dk1>
      <a:lt1>
        <a:srgbClr val="FFFFFF"/>
      </a:lt1>
      <a:dk2>
        <a:srgbClr val="0A3444"/>
      </a:dk2>
      <a:lt2>
        <a:srgbClr val="E7F3F3"/>
      </a:lt2>
      <a:accent1>
        <a:srgbClr val="009AD6"/>
      </a:accent1>
      <a:accent2>
        <a:srgbClr val="E81C2C"/>
      </a:accent2>
      <a:accent3>
        <a:srgbClr val="ED7D30"/>
      </a:accent3>
      <a:accent4>
        <a:srgbClr val="70AD47"/>
      </a:accent4>
      <a:accent5>
        <a:srgbClr val="FFC000"/>
      </a:accent5>
      <a:accent6>
        <a:srgbClr val="8A038F"/>
      </a:accent6>
      <a:hlink>
        <a:srgbClr val="0000EE"/>
      </a:hlink>
      <a:folHlink>
        <a:srgbClr val="95507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91440" tIns="45720" rIns="91440" bIns="45720" rtlCol="0">
        <a:spAutoFit/>
      </a:bodyPr>
      <a:lstStyle>
        <a:defPPr algn="l">
          <a:defRPr sz="1600" err="1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2" id="{4D02A930-BA01-2C43-A8B7-8B2F07ADB900}" vid="{F84F6E2F-B3E7-014F-83E2-23B0BEE1264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154</Words>
  <Application>Microsoft Office PowerPoint</Application>
  <PresentationFormat>Widescreen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Aptos</vt:lpstr>
      <vt:lpstr>Arial</vt:lpstr>
      <vt:lpstr>System Font Regular</vt:lpstr>
      <vt:lpstr>Wingdings</vt:lpstr>
      <vt:lpstr>3_Office Theme</vt:lpstr>
      <vt:lpstr>Forklift Tire Order Process       Updated 7/23/25</vt:lpstr>
      <vt:lpstr>Forklift Tire Order Process       Updated 7/23/25</vt:lpstr>
      <vt:lpstr>Appendix          Updated 7/23/25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Samuel Fresquez</dc:creator>
  <cp:lastModifiedBy>Brannon Hufstetler</cp:lastModifiedBy>
  <cp:revision>6</cp:revision>
  <dcterms:created xsi:type="dcterms:W3CDTF">2025-05-07T17:35:26Z</dcterms:created>
  <dcterms:modified xsi:type="dcterms:W3CDTF">2025-07-23T19:48:01Z</dcterms:modified>
</cp:coreProperties>
</file>