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7000875" cy="92297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951DD-F8AC-3866-29F5-6E2CCBA0D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38923-7275-FB67-5AD8-3FF2769F9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9F8B7-3E10-F9B8-710D-CBBC381D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790A6-E4FA-D038-B354-D34CCB454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EEC6D-8B5D-F3E0-77F9-79A630E9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1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0E48F-9D8A-869B-1374-DF65EF3E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C20A9-723E-919A-92F2-C01B85677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6B7A7-A993-B603-5BA1-19F8A1C7F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13A74-32E8-8E6A-EAA7-B7ED2988E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BC925-50B0-AEE1-2D90-CEB9B147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4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C375-A35E-064C-9220-09708A7E6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BA0E9-06AA-1605-A07C-409DFEC11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41652-7EC2-FFD0-9223-15E31865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02223-96D9-3089-E61D-0DED5048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40A60-219E-D228-BD01-B37A0D50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15E67-468A-217B-2F53-5FB890C39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4EE7F-98D5-BDE0-3EEA-E1FFB6AF8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063DC-6FC1-6742-35A8-697C3B85B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F5551-9A3F-2895-5C39-B98D9F29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64240-D50C-412D-B4B7-D2087777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17BD4-D581-1F77-7CAD-465C936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28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CB97A-E866-7B71-6BB7-A16B22636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ED8DF-A8D5-8621-1BC9-23A69D4C9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65D30-2C16-0713-99F8-D0863F8A9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A2FBDD-E9C5-4E3F-AAF5-70CF0DFBF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A04ED-67E7-E7F4-26B9-D5C148BEE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07CBBE-93D4-E496-0525-294BE2A7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D99092-610F-4F3C-9A0B-E0AA4B43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19C2F0-E0C1-B659-5957-79ED72C4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7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1C05-37D4-0C0B-C5D1-53D11EE5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A01A0D-F334-861E-C571-5F4F8847B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942BDE-0DAF-060A-DAFB-7CEFD4F7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005288-6B99-27CF-F679-CEF1A0F8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2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576BD4-1D07-1737-0E97-63AC333D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DA8E7-538A-8CEC-8A1E-40CE6372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A147D-D42E-9AF7-17AB-9783A592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4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0EAC8-7C83-EC57-5F8A-6C81682F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DE908-A8EB-47C6-2CA8-288470B05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B6F77-CB3E-8A9E-C723-ABB6B5E96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582A6-DF43-6192-210F-8FB8C17C9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DA704-FC8A-2EED-8D1B-90788808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EAD96-0FE1-A80D-7CBF-52389733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7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7C3F-656D-1E8A-9423-06A5372C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CEE1B3-E76E-833B-FB05-6A9808F61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7E037-1E40-87D7-DC23-C95A01E02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EBB75-EDBE-78EB-4169-A9A334392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3F8FE-EFBE-1AC4-4386-81F8A186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2488D-3D6C-4E89-6164-6724C2399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8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FA90-7A18-B4F1-D492-D32825E92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9C42C-6FB5-856A-AF98-D3D8EC36C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8F66E-CE77-F1FB-5047-02DB32A4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0F6D0-5CED-28AE-3C55-5DE88F7C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3A3B3-03C0-E8C9-8D93-3E8E6128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0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B545E-0082-4200-B4A5-2A1BB9CEE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1AB35-FC24-E771-ECE8-780F8F9ED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27152-0B65-8C7C-BE51-D4E57777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EB130-9FBA-7D11-31DB-C140A40A0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066E8-FB80-6EF2-0605-F5B5D91F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BEC270-F056-A64C-7496-10B712D0D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EED8D-9CA8-8C5C-940A-77D28B869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56579-9ABD-DB4E-E73A-46430A659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36CC0-1CC9-4CBD-8484-757C7517CD5B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5DCFB-F1DD-F360-4DCD-1DDE91A94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9ED2E-CC72-BB83-FD26-097199EEC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01851F-6FFC-432B-A5EC-5C634CADC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4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80BD-5054-8A7C-9CD8-A51F9B32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PODS aligns with NAPA Auto 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25876-BD53-52E4-A29E-32F5B8654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2193"/>
          </a:xfrm>
        </p:spPr>
        <p:txBody>
          <a:bodyPr>
            <a:normAutofit/>
          </a:bodyPr>
          <a:lstStyle/>
          <a:p>
            <a:r>
              <a:rPr lang="en-US" b="1" dirty="0"/>
              <a:t>A formal supply agreement has been executed and is active</a:t>
            </a:r>
          </a:p>
          <a:p>
            <a:pPr lvl="1"/>
            <a:r>
              <a:rPr lang="en-US" dirty="0"/>
              <a:t>Nationwide pricing discounts (leveraging company wide spending)</a:t>
            </a:r>
          </a:p>
          <a:p>
            <a:pPr lvl="1"/>
            <a:r>
              <a:rPr lang="en-US" dirty="0"/>
              <a:t>Online ordering with local store inventory visibility</a:t>
            </a:r>
          </a:p>
          <a:p>
            <a:pPr lvl="1"/>
            <a:r>
              <a:rPr lang="en-US" dirty="0"/>
              <a:t>Local delivery (don’t need to make time consuming trips to retail stores)</a:t>
            </a:r>
          </a:p>
          <a:p>
            <a:pPr lvl="1"/>
            <a:r>
              <a:rPr lang="en-US" dirty="0"/>
              <a:t>Direct pay from corporate (vs. expense accounts)</a:t>
            </a:r>
          </a:p>
          <a:p>
            <a:pPr lvl="1"/>
            <a:r>
              <a:rPr lang="en-US" dirty="0"/>
              <a:t>Account management (email procurement team if you have issue to escalate)</a:t>
            </a:r>
          </a:p>
          <a:p>
            <a:r>
              <a:rPr lang="en-US" b="1" dirty="0"/>
              <a:t>Discontinue buying overlapping products from other retailers</a:t>
            </a:r>
          </a:p>
          <a:p>
            <a:pPr lvl="1"/>
            <a:r>
              <a:rPr lang="en-US" dirty="0" err="1"/>
              <a:t>O’Reily</a:t>
            </a:r>
            <a:r>
              <a:rPr lang="en-US" dirty="0"/>
              <a:t> </a:t>
            </a:r>
            <a:r>
              <a:rPr lang="en-US" dirty="0" err="1"/>
              <a:t>Autoparts</a:t>
            </a:r>
            <a:endParaRPr lang="en-US" dirty="0"/>
          </a:p>
          <a:p>
            <a:pPr lvl="1"/>
            <a:r>
              <a:rPr lang="en-US" dirty="0" err="1"/>
              <a:t>Autozone</a:t>
            </a:r>
            <a:endParaRPr lang="en-US" dirty="0"/>
          </a:p>
          <a:p>
            <a:pPr lvl="1"/>
            <a:r>
              <a:rPr lang="en-US" dirty="0"/>
              <a:t>Advance Auto</a:t>
            </a:r>
          </a:p>
          <a:p>
            <a:pPr lvl="1"/>
            <a:r>
              <a:rPr lang="en-US" dirty="0"/>
              <a:t>Other local Retailers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ACF1F-B720-9620-6AAC-82A5B40BE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705" y="396251"/>
            <a:ext cx="1438095" cy="1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3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9846-0EAF-4DF5-AC73-5CBA98A56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Making your purchases from NAPA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63400-B0A6-BF7D-E0B1-DA188CAC0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Each PODS warehouse is aligned with one specific NAPA store</a:t>
            </a:r>
          </a:p>
          <a:p>
            <a:pPr lvl="1"/>
            <a:r>
              <a:rPr lang="en-US" dirty="0"/>
              <a:t>These are unique account numbers (not one account for all of PODS)</a:t>
            </a:r>
          </a:p>
          <a:p>
            <a:pPr lvl="1"/>
            <a:r>
              <a:rPr lang="en-US" dirty="0"/>
              <a:t>These accounts are consolidated for billing and payment by PODS AP</a:t>
            </a:r>
          </a:p>
          <a:p>
            <a:pPr lvl="1"/>
            <a:endParaRPr lang="en-US" dirty="0"/>
          </a:p>
          <a:p>
            <a:r>
              <a:rPr lang="en-US" b="1" dirty="0"/>
              <a:t>Use NAPA website “</a:t>
            </a:r>
            <a:r>
              <a:rPr lang="en-US" b="1" dirty="0" err="1"/>
              <a:t>ProLink</a:t>
            </a:r>
            <a:r>
              <a:rPr lang="en-US" b="1" dirty="0"/>
              <a:t>” for your purchases</a:t>
            </a:r>
          </a:p>
          <a:p>
            <a:pPr lvl="1"/>
            <a:r>
              <a:rPr lang="en-US" dirty="0"/>
              <a:t>https://pro.napaprolink.com/</a:t>
            </a:r>
          </a:p>
          <a:p>
            <a:pPr lvl="1"/>
            <a:r>
              <a:rPr lang="en-US" dirty="0"/>
              <a:t>Realtime pricing and availability with delivery timelines</a:t>
            </a:r>
          </a:p>
          <a:p>
            <a:pPr lvl="1"/>
            <a:r>
              <a:rPr lang="en-US" dirty="0"/>
              <a:t>User profile can save the vehicle types to reduce time searching for parts</a:t>
            </a:r>
          </a:p>
          <a:p>
            <a:pPr lvl="2"/>
            <a:r>
              <a:rPr lang="en-US" dirty="0"/>
              <a:t>Future purchases can be made quickly by repurchasing from history</a:t>
            </a:r>
          </a:p>
          <a:p>
            <a:pPr lvl="1"/>
            <a:r>
              <a:rPr lang="en-US" dirty="0" err="1"/>
              <a:t>Prolink</a:t>
            </a:r>
            <a:r>
              <a:rPr lang="en-US" dirty="0"/>
              <a:t> user ID and Passwords are managed by PODS Procurement Team</a:t>
            </a:r>
          </a:p>
          <a:p>
            <a:pPr lvl="2"/>
            <a:r>
              <a:rPr lang="en-US" dirty="0"/>
              <a:t>Reach out to Procurement@PODS.com for your warehouse user ID and password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0A1D05-B919-89F0-C6E7-77D27C1F6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705" y="365125"/>
            <a:ext cx="1438095" cy="1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91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197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PODS aligns with NAPA Auto Parts</vt:lpstr>
      <vt:lpstr>Making your purchases from NAPA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 aligns with NAPA Auto Parts</dc:title>
  <dc:creator>Stephen Britigan</dc:creator>
  <cp:lastModifiedBy>Brannon Hufstetler</cp:lastModifiedBy>
  <cp:revision>2</cp:revision>
  <cp:lastPrinted>2024-05-13T17:42:59Z</cp:lastPrinted>
  <dcterms:created xsi:type="dcterms:W3CDTF">2024-05-13T17:11:51Z</dcterms:created>
  <dcterms:modified xsi:type="dcterms:W3CDTF">2025-04-17T16:06:59Z</dcterms:modified>
</cp:coreProperties>
</file>