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3544"/>
    <a:srgbClr val="007D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3" autoAdjust="0"/>
    <p:restoredTop sz="94694"/>
  </p:normalViewPr>
  <p:slideViewPr>
    <p:cSldViewPr snapToGrid="0">
      <p:cViewPr varScale="1">
        <p:scale>
          <a:sx n="70" d="100"/>
          <a:sy n="70" d="100"/>
        </p:scale>
        <p:origin x="24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C24D-5094-418A-9D0A-E4F0990D4F61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112B-3D4D-421D-BC21-0C8D8EE6D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2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C24D-5094-418A-9D0A-E4F0990D4F61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112B-3D4D-421D-BC21-0C8D8EE6D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23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C24D-5094-418A-9D0A-E4F0990D4F61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112B-3D4D-421D-BC21-0C8D8EE6D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80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C24D-5094-418A-9D0A-E4F0990D4F61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112B-3D4D-421D-BC21-0C8D8EE6D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C24D-5094-418A-9D0A-E4F0990D4F61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112B-3D4D-421D-BC21-0C8D8EE6D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672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C24D-5094-418A-9D0A-E4F0990D4F61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112B-3D4D-421D-BC21-0C8D8EE6D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80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C24D-5094-418A-9D0A-E4F0990D4F61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112B-3D4D-421D-BC21-0C8D8EE6D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217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C24D-5094-418A-9D0A-E4F0990D4F61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112B-3D4D-421D-BC21-0C8D8EE6D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387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C24D-5094-418A-9D0A-E4F0990D4F61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112B-3D4D-421D-BC21-0C8D8EE6D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37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C24D-5094-418A-9D0A-E4F0990D4F61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112B-3D4D-421D-BC21-0C8D8EE6D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57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4C24D-5094-418A-9D0A-E4F0990D4F61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F112B-3D4D-421D-BC21-0C8D8EE6D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F4C24D-5094-418A-9D0A-E4F0990D4F61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7F112B-3D4D-421D-BC21-0C8D8EE6D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6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A0FF4-828B-D507-A791-D4976D4C0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white and blue curved lines&#10;&#10;AI-generated content may be incorrect.">
            <a:extLst>
              <a:ext uri="{FF2B5EF4-FFF2-40B4-BE49-F238E27FC236}">
                <a16:creationId xmlns:a16="http://schemas.microsoft.com/office/drawing/2014/main" id="{32B4A46F-A60A-F532-FEE9-0F687950B5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" y="0"/>
            <a:ext cx="7765490" cy="10058400"/>
          </a:xfrm>
          <a:prstGeom prst="rect">
            <a:avLst/>
          </a:prstGeom>
        </p:spPr>
      </p:pic>
      <p:sp>
        <p:nvSpPr>
          <p:cNvPr id="35" name="Subtitle 2">
            <a:extLst>
              <a:ext uri="{FF2B5EF4-FFF2-40B4-BE49-F238E27FC236}">
                <a16:creationId xmlns:a16="http://schemas.microsoft.com/office/drawing/2014/main" id="{2BCE007E-145B-FC55-0128-206F95746AA3}"/>
              </a:ext>
            </a:extLst>
          </p:cNvPr>
          <p:cNvSpPr txBox="1">
            <a:spLocks/>
          </p:cNvSpPr>
          <p:nvPr/>
        </p:nvSpPr>
        <p:spPr>
          <a:xfrm>
            <a:off x="596671" y="4609376"/>
            <a:ext cx="6434862" cy="578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862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586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310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172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034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400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Lastname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0385AA-8D95-ED37-618D-4518F092EC4E}"/>
              </a:ext>
            </a:extLst>
          </p:cNvPr>
          <p:cNvSpPr txBox="1"/>
          <p:nvPr/>
        </p:nvSpPr>
        <p:spPr>
          <a:xfrm>
            <a:off x="4566944" y="464436"/>
            <a:ext cx="26682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2025</a:t>
            </a:r>
          </a:p>
        </p:txBody>
      </p:sp>
      <p:pic>
        <p:nvPicPr>
          <p:cNvPr id="39" name="Picture 38" descr="A red and white logo&#10;&#10;AI-generated content may be incorrect.">
            <a:extLst>
              <a:ext uri="{FF2B5EF4-FFF2-40B4-BE49-F238E27FC236}">
                <a16:creationId xmlns:a16="http://schemas.microsoft.com/office/drawing/2014/main" id="{7A0CCF6B-9B65-BF65-D64F-638773FF9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61" y="2018301"/>
            <a:ext cx="2018260" cy="453114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87046C67-710A-8D10-E95C-945FF1A0B92E}"/>
              </a:ext>
            </a:extLst>
          </p:cNvPr>
          <p:cNvSpPr txBox="1"/>
          <p:nvPr/>
        </p:nvSpPr>
        <p:spPr>
          <a:xfrm>
            <a:off x="4566944" y="6563161"/>
            <a:ext cx="26682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Rich Schwartz</a:t>
            </a:r>
          </a:p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SVP, Corporate Operations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290DB25-A6E3-00D5-83AC-C3934856B3CF}"/>
              </a:ext>
            </a:extLst>
          </p:cNvPr>
          <p:cNvCxnSpPr>
            <a:cxnSpLocks/>
          </p:cNvCxnSpPr>
          <p:nvPr/>
        </p:nvCxnSpPr>
        <p:spPr>
          <a:xfrm>
            <a:off x="5018173" y="6469199"/>
            <a:ext cx="17441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2FEA29E0-2130-FFB5-E5D1-C6D52AFED6F3}"/>
              </a:ext>
            </a:extLst>
          </p:cNvPr>
          <p:cNvSpPr txBox="1"/>
          <p:nvPr/>
        </p:nvSpPr>
        <p:spPr>
          <a:xfrm>
            <a:off x="596671" y="5656707"/>
            <a:ext cx="4146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0835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sincere appreciation for your dedication and the positive impact you’ve made at PODS. </a:t>
            </a:r>
          </a:p>
          <a:p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741773A-23CA-B533-C694-208DB3CB8624}"/>
              </a:ext>
            </a:extLst>
          </p:cNvPr>
          <p:cNvSpPr txBox="1"/>
          <p:nvPr/>
        </p:nvSpPr>
        <p:spPr>
          <a:xfrm>
            <a:off x="4566944" y="8030454"/>
            <a:ext cx="266824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Patrick Gilmore</a:t>
            </a:r>
          </a:p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Sr. Territory Manager – Northern CA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43B5C8F-ACCF-B4F0-B929-1253F61BFAD4}"/>
              </a:ext>
            </a:extLst>
          </p:cNvPr>
          <p:cNvCxnSpPr>
            <a:cxnSpLocks/>
          </p:cNvCxnSpPr>
          <p:nvPr/>
        </p:nvCxnSpPr>
        <p:spPr>
          <a:xfrm>
            <a:off x="5018173" y="7936492"/>
            <a:ext cx="17441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black and white text&#10;&#10;AI-generated content may be incorrect.">
            <a:extLst>
              <a:ext uri="{FF2B5EF4-FFF2-40B4-BE49-F238E27FC236}">
                <a16:creationId xmlns:a16="http://schemas.microsoft.com/office/drawing/2014/main" id="{4CEEBB59-F48D-8900-164C-E41208C97A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001" y="5848624"/>
            <a:ext cx="1744133" cy="790674"/>
          </a:xfrm>
          <a:prstGeom prst="rect">
            <a:avLst/>
          </a:prstGeom>
        </p:spPr>
      </p:pic>
      <p:pic>
        <p:nvPicPr>
          <p:cNvPr id="8" name="Picture 7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E34D5027-3405-11E9-0F8F-B80F0F7E12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51" y="2769186"/>
            <a:ext cx="4404248" cy="1216963"/>
          </a:xfrm>
          <a:prstGeom prst="rect">
            <a:avLst/>
          </a:prstGeom>
        </p:spPr>
      </p:pic>
      <p:sp>
        <p:nvSpPr>
          <p:cNvPr id="34" name="Subtitle 2">
            <a:extLst>
              <a:ext uri="{FF2B5EF4-FFF2-40B4-BE49-F238E27FC236}">
                <a16:creationId xmlns:a16="http://schemas.microsoft.com/office/drawing/2014/main" id="{73980832-7503-6508-F881-20E2849839AE}"/>
              </a:ext>
            </a:extLst>
          </p:cNvPr>
          <p:cNvSpPr txBox="1">
            <a:spLocks/>
          </p:cNvSpPr>
          <p:nvPr/>
        </p:nvSpPr>
        <p:spPr>
          <a:xfrm>
            <a:off x="613925" y="3823476"/>
            <a:ext cx="4404248" cy="5781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862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586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310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172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034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b="1" dirty="0">
                <a:solidFill>
                  <a:srgbClr val="083544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20</a:t>
            </a:r>
            <a:r>
              <a:rPr lang="en-US" sz="3200" dirty="0">
                <a:solidFill>
                  <a:srgbClr val="0835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0835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 of Service</a:t>
            </a:r>
          </a:p>
        </p:txBody>
      </p:sp>
    </p:spTree>
    <p:extLst>
      <p:ext uri="{BB962C8B-B14F-4D97-AF65-F5344CB8AC3E}">
        <p14:creationId xmlns:p14="http://schemas.microsoft.com/office/powerpoint/2010/main" val="3833889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</TotalTime>
  <Words>38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Arial Black</vt:lpstr>
      <vt:lpstr>Office Theme</vt:lpstr>
      <vt:lpstr>PowerPoint Presentation</vt:lpstr>
    </vt:vector>
  </TitlesOfParts>
  <Company>PODS Enterprises,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Christina Calhoun</dc:creator>
  <cp:lastModifiedBy>Christina Calhoun</cp:lastModifiedBy>
  <cp:revision>15</cp:revision>
  <dcterms:created xsi:type="dcterms:W3CDTF">2025-02-05T21:09:27Z</dcterms:created>
  <dcterms:modified xsi:type="dcterms:W3CDTF">2025-04-10T16:04:10Z</dcterms:modified>
</cp:coreProperties>
</file>