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9"/>
  </p:notesMasterIdLst>
  <p:sldIdLst>
    <p:sldId id="257" r:id="rId2"/>
    <p:sldId id="258" r:id="rId3"/>
    <p:sldId id="276" r:id="rId4"/>
    <p:sldId id="274" r:id="rId5"/>
    <p:sldId id="273" r:id="rId6"/>
    <p:sldId id="269" r:id="rId7"/>
    <p:sldId id="27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D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5480A2-D676-F506-23AB-82C0548A48CE}" v="294" dt="2025-02-12T20:03:12.751"/>
    <p1510:client id="{AD5F7E38-36A4-6A34-C366-C00121211F96}" v="79" dt="2025-02-12T14:37:24.6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6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 i="0">
                <a:latin typeface="Arial" panose="020B0604020202020204" pitchFamily="34" charset="0"/>
              </a:rPr>
              <a:t>Color Theme </a:t>
            </a:r>
            <a:r>
              <a:rPr lang="en-US" b="1" i="0" baseline="0">
                <a:latin typeface="Arial" panose="020B0604020202020204" pitchFamily="34" charset="0"/>
              </a:rPr>
              <a:t>Test</a:t>
            </a:r>
            <a:endParaRPr lang="en-US" b="1" i="0">
              <a:latin typeface="Arial" panose="020B0604020202020204" pitchFamily="34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8A-4326-A8E5-F54B72740E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88A-4326-A8E5-F54B72740E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88A-4326-A8E5-F54B72740EA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5</c:v>
                </c:pt>
                <c:pt idx="1">
                  <c:v>2</c:v>
                </c:pt>
                <c:pt idx="2">
                  <c:v>6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88A-4326-A8E5-F54B72740EA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2</c:v>
                </c:pt>
                <c:pt idx="1">
                  <c:v>3</c:v>
                </c:pt>
                <c:pt idx="2">
                  <c:v>8</c:v>
                </c:pt>
                <c:pt idx="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88A-4326-A8E5-F54B72740EA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Series 6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Sheet1!$G$2:$G$5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88A-4326-A8E5-F54B72740E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35562256"/>
        <c:axId val="771893808"/>
      </c:lineChart>
      <c:catAx>
        <c:axId val="1035562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1893808"/>
        <c:crosses val="autoZero"/>
        <c:auto val="1"/>
        <c:lblAlgn val="ctr"/>
        <c:lblOffset val="100"/>
        <c:noMultiLvlLbl val="0"/>
      </c:catAx>
      <c:valAx>
        <c:axId val="77189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3556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580E55-A361-4908-9033-5CFCD90B033C}" type="datetimeFigureOut"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122495-0D3E-4FAC-BA58-7E345114925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9409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7646A4-A072-0540-A2CB-A1B4131550DE}"/>
              </a:ext>
            </a:extLst>
          </p:cNvPr>
          <p:cNvSpPr/>
          <p:nvPr userDrawn="1"/>
        </p:nvSpPr>
        <p:spPr>
          <a:xfrm rot="10800000">
            <a:off x="143836" y="1213295"/>
            <a:ext cx="12048163" cy="473029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latin typeface="Arial" panose="020B0604020202020204" pitchFamily="34" charset="0"/>
            </a:endParaRPr>
          </a:p>
        </p:txBody>
      </p:sp>
      <p:sp>
        <p:nvSpPr>
          <p:cNvPr id="7" name="Off-page Connector 13">
            <a:extLst>
              <a:ext uri="{FF2B5EF4-FFF2-40B4-BE49-F238E27FC236}">
                <a16:creationId xmlns:a16="http://schemas.microsoft.com/office/drawing/2014/main" id="{940D9B70-E194-8E42-8A45-B8B258E8E52C}"/>
              </a:ext>
            </a:extLst>
          </p:cNvPr>
          <p:cNvSpPr/>
          <p:nvPr userDrawn="1"/>
        </p:nvSpPr>
        <p:spPr>
          <a:xfrm rot="16200000">
            <a:off x="-790556" y="2136100"/>
            <a:ext cx="4730276" cy="3167757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0 h 10000"/>
              <a:gd name="connsiteX0" fmla="*/ 0 w 10000"/>
              <a:gd name="connsiteY0" fmla="*/ 5507 h 10000"/>
              <a:gd name="connsiteX1" fmla="*/ 10000 w 10000"/>
              <a:gd name="connsiteY1" fmla="*/ 0 h 10000"/>
              <a:gd name="connsiteX2" fmla="*/ 10000 w 10000"/>
              <a:gd name="connsiteY2" fmla="*/ 8000 h 10000"/>
              <a:gd name="connsiteX3" fmla="*/ 5000 w 10000"/>
              <a:gd name="connsiteY3" fmla="*/ 10000 h 10000"/>
              <a:gd name="connsiteX4" fmla="*/ 0 w 10000"/>
              <a:gd name="connsiteY4" fmla="*/ 8000 h 10000"/>
              <a:gd name="connsiteX5" fmla="*/ 0 w 10000"/>
              <a:gd name="connsiteY5" fmla="*/ 5507 h 10000"/>
              <a:gd name="connsiteX0" fmla="*/ 0 w 10000"/>
              <a:gd name="connsiteY0" fmla="*/ 0 h 4493"/>
              <a:gd name="connsiteX1" fmla="*/ 10000 w 10000"/>
              <a:gd name="connsiteY1" fmla="*/ 0 h 4493"/>
              <a:gd name="connsiteX2" fmla="*/ 10000 w 10000"/>
              <a:gd name="connsiteY2" fmla="*/ 2493 h 4493"/>
              <a:gd name="connsiteX3" fmla="*/ 5000 w 10000"/>
              <a:gd name="connsiteY3" fmla="*/ 4493 h 4493"/>
              <a:gd name="connsiteX4" fmla="*/ 0 w 10000"/>
              <a:gd name="connsiteY4" fmla="*/ 2493 h 4493"/>
              <a:gd name="connsiteX5" fmla="*/ 0 w 10000"/>
              <a:gd name="connsiteY5" fmla="*/ 0 h 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4493">
                <a:moveTo>
                  <a:pt x="0" y="0"/>
                </a:moveTo>
                <a:lnTo>
                  <a:pt x="10000" y="0"/>
                </a:lnTo>
                <a:lnTo>
                  <a:pt x="10000" y="2493"/>
                </a:lnTo>
                <a:lnTo>
                  <a:pt x="5000" y="4493"/>
                </a:lnTo>
                <a:lnTo>
                  <a:pt x="0" y="2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C6F30C6-0911-A84D-A0C1-AA10B6E38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3" y="6209560"/>
            <a:ext cx="426621" cy="382479"/>
          </a:xfrm>
        </p:spPr>
        <p:txBody>
          <a:bodyPr/>
          <a:lstStyle>
            <a:lvl1pPr algn="ctr">
              <a:defRPr sz="10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CE1FE9E-AF6B-2643-9812-FC0DF38868E8}"/>
              </a:ext>
            </a:extLst>
          </p:cNvPr>
          <p:cNvCxnSpPr>
            <a:cxnSpLocks/>
          </p:cNvCxnSpPr>
          <p:nvPr userDrawn="1"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6EC5FDB-1ED2-3042-8D41-241F341561D4}"/>
              </a:ext>
            </a:extLst>
          </p:cNvPr>
          <p:cNvCxnSpPr>
            <a:cxnSpLocks/>
          </p:cNvCxnSpPr>
          <p:nvPr userDrawn="1"/>
        </p:nvCxnSpPr>
        <p:spPr>
          <a:xfrm>
            <a:off x="0" y="1135171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EB753535-F5B7-E047-983B-584FDC75CA99}"/>
              </a:ext>
            </a:extLst>
          </p:cNvPr>
          <p:cNvSpPr/>
          <p:nvPr userDrawn="1"/>
        </p:nvSpPr>
        <p:spPr>
          <a:xfrm>
            <a:off x="-9297" y="619784"/>
            <a:ext cx="6194198" cy="95059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3" name="Text Placeholder 42">
            <a:extLst>
              <a:ext uri="{FF2B5EF4-FFF2-40B4-BE49-F238E27FC236}">
                <a16:creationId xmlns:a16="http://schemas.microsoft.com/office/drawing/2014/main" id="{70A8D419-D1D9-2047-BB3A-5323806268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98637" y="619785"/>
            <a:ext cx="5697364" cy="950588"/>
          </a:xfr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 sz="2800" b="1">
                <a:solidFill>
                  <a:schemeClr val="accent2"/>
                </a:solidFill>
              </a:defRPr>
            </a:lvl1pPr>
            <a:lvl2pPr marL="274320" indent="0">
              <a:buNone/>
              <a:defRPr/>
            </a:lvl2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FE69375A-B972-4BFC-9C13-4FF2837C80B4}"/>
              </a:ext>
            </a:extLst>
          </p:cNvPr>
          <p:cNvSpPr txBox="1">
            <a:spLocks/>
          </p:cNvSpPr>
          <p:nvPr userDrawn="1"/>
        </p:nvSpPr>
        <p:spPr>
          <a:xfrm>
            <a:off x="3773176" y="2624555"/>
            <a:ext cx="4645649" cy="2190856"/>
          </a:xfrm>
          <a:prstGeom prst="rect">
            <a:avLst/>
          </a:prstGeom>
        </p:spPr>
        <p:txBody>
          <a:bodyPr vert="horz" wrap="square" lIns="91440" tIns="91440" rIns="91440" bIns="91440" rtlCol="0" anchor="ctr">
            <a:spAutoFit/>
          </a:bodyPr>
          <a:lstStyle>
            <a:lvl1pPr marL="257150" marR="0" indent="-257150" algn="l" defTabSz="685732" rtl="0" eaLnBrk="1" fontAlgn="auto" latinLnBrk="0" hangingPunct="1">
              <a:lnSpc>
                <a:spcPct val="2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2"/>
              </a:buBlip>
              <a:tabLst>
                <a:tab pos="3428658" algn="l"/>
              </a:tabLst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  <a:lvl2pPr marL="342866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STIXGeneral-Regular" pitchFamily="2" charset="2"/>
              <a:buNone/>
              <a:tabLst/>
              <a:defRPr sz="15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2pPr>
            <a:lvl3pPr marL="685732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3pPr>
            <a:lvl4pPr marL="1028598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None/>
              <a:tabLst/>
              <a:defRPr sz="12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4pPr>
            <a:lvl5pPr marL="1371464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None/>
              <a:tabLst/>
              <a:defRPr sz="12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5pPr>
            <a:lvl6pPr marL="1714331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95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60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926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DF43B3A-F065-4B83-AC55-0995700AF8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5B40F1A-1FC7-4B90-AC91-200D6A9B24BA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1323594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1905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6554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A3F6A0-022A-C44E-8D9F-B1693BF3DF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98639" y="6282550"/>
            <a:ext cx="1273347" cy="2131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7B952B3-7F5E-ED2B-8CF3-9C38794E91FF}"/>
              </a:ext>
            </a:extLst>
          </p:cNvPr>
          <p:cNvSpPr txBox="1"/>
          <p:nvPr userDrawn="1"/>
        </p:nvSpPr>
        <p:spPr>
          <a:xfrm>
            <a:off x="4074160" y="6400800"/>
            <a:ext cx="404368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</p:spTree>
    <p:extLst>
      <p:ext uri="{BB962C8B-B14F-4D97-AF65-F5344CB8AC3E}">
        <p14:creationId xmlns:p14="http://schemas.microsoft.com/office/powerpoint/2010/main" val="4277533387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Container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8102E3F1-3584-4B13-93D2-417D36D43E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t="1810" b="1810"/>
          <a:stretch/>
        </p:blipFill>
        <p:spPr>
          <a:xfrm>
            <a:off x="0" y="0"/>
            <a:ext cx="10839635" cy="4332224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2A4AE1F-8174-B648-A515-0436464287FB}"/>
              </a:ext>
            </a:extLst>
          </p:cNvPr>
          <p:cNvCxnSpPr>
            <a:cxnSpLocks/>
          </p:cNvCxnSpPr>
          <p:nvPr userDrawn="1"/>
        </p:nvCxnSpPr>
        <p:spPr>
          <a:xfrm>
            <a:off x="0" y="43322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E7A7E6BF-4D67-9D46-92F5-57CBECBE0D63}"/>
              </a:ext>
            </a:extLst>
          </p:cNvPr>
          <p:cNvSpPr/>
          <p:nvPr userDrawn="1"/>
        </p:nvSpPr>
        <p:spPr>
          <a:xfrm rot="10800000">
            <a:off x="3738886" y="0"/>
            <a:ext cx="8453119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386D2EC-DC88-C64E-B8D9-1A9C46C0DDA1}"/>
              </a:ext>
            </a:extLst>
          </p:cNvPr>
          <p:cNvSpPr/>
          <p:nvPr userDrawn="1"/>
        </p:nvSpPr>
        <p:spPr>
          <a:xfrm>
            <a:off x="4059935" y="1353312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6318FBEA-DFD5-BF48-A457-65D020B5E75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467069" y="4816658"/>
            <a:ext cx="7117627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D4EE712D-5C19-6347-94BA-F6C350FBC9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467069" y="2013292"/>
            <a:ext cx="7117627" cy="2228508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 </a:t>
            </a:r>
            <a:br>
              <a:rPr lang="en-US"/>
            </a:br>
            <a:r>
              <a:rPr lang="en-US"/>
              <a:t>goes here</a:t>
            </a:r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76913F57-11A7-4D46-9AD0-E5D3529EDB23}"/>
              </a:ext>
            </a:extLst>
          </p:cNvPr>
          <p:cNvSpPr txBox="1">
            <a:spLocks/>
          </p:cNvSpPr>
          <p:nvPr userDrawn="1"/>
        </p:nvSpPr>
        <p:spPr>
          <a:xfrm>
            <a:off x="8993895" y="5581127"/>
            <a:ext cx="2743200" cy="365125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Sharp Sans" pitchFamily="2" charset="77"/>
                <a:ea typeface="Sharp Sans" pitchFamily="2" charset="77"/>
                <a:cs typeface="Sharp Sans" pitchFamily="2" charset="77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128FDEE-FB7F-C64B-ADA7-09DC86BF5A83}" type="datetime1">
              <a:rPr lang="en-US" sz="900" b="1" i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/>
              <a:t>2/13/2025</a:t>
            </a:fld>
            <a:endParaRPr lang="en-US" sz="900" b="1" i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D91D5E5-EF0B-8D4E-920E-BF65E63C6A4C}"/>
              </a:ext>
            </a:extLst>
          </p:cNvPr>
          <p:cNvSpPr txBox="1"/>
          <p:nvPr userDrawn="1"/>
        </p:nvSpPr>
        <p:spPr>
          <a:xfrm>
            <a:off x="7541015" y="6346944"/>
            <a:ext cx="404368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75" b="1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9669EB1C-9450-704C-91D5-9A5EC840CD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82845" y="5497523"/>
            <a:ext cx="2101851" cy="325437"/>
          </a:xfrm>
        </p:spPr>
        <p:txBody>
          <a:bodyPr/>
          <a:lstStyle>
            <a:lvl1pPr marL="0" indent="0" algn="r">
              <a:buFontTx/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Date goes here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63BD2FD-F1E0-46FB-A413-460649FC97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7304" y="4816658"/>
            <a:ext cx="2739578" cy="1006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562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AAD6BBC5-519D-46DE-8F48-D2BB9556FB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1866" r="11866"/>
          <a:stretch/>
        </p:blipFill>
        <p:spPr>
          <a:xfrm>
            <a:off x="3462291" y="0"/>
            <a:ext cx="8729709" cy="433221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4488DE4-A594-154A-BC59-8EAFD61D3D80}"/>
              </a:ext>
            </a:extLst>
          </p:cNvPr>
          <p:cNvSpPr/>
          <p:nvPr userDrawn="1"/>
        </p:nvSpPr>
        <p:spPr>
          <a:xfrm>
            <a:off x="0" y="0"/>
            <a:ext cx="11226800" cy="4209144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6F5F4D-8198-AE4C-A823-35CE86F10DCA}"/>
              </a:ext>
            </a:extLst>
          </p:cNvPr>
          <p:cNvSpPr/>
          <p:nvPr userDrawn="1"/>
        </p:nvSpPr>
        <p:spPr>
          <a:xfrm>
            <a:off x="6" y="2481785"/>
            <a:ext cx="11226800" cy="345432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0E1A784-3496-814A-94BF-AEE759AFE63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8255" y="2481785"/>
            <a:ext cx="9659812" cy="3454320"/>
          </a:xfrm>
        </p:spPr>
        <p:txBody>
          <a:bodyPr anchor="ctr">
            <a:noAutofit/>
          </a:bodyPr>
          <a:lstStyle>
            <a:lvl1pPr algn="l">
              <a:defRPr sz="36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Section divider title goes here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4167F93C-2469-C64E-B333-74535F291F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08255" y="4777985"/>
            <a:ext cx="9659812" cy="415498"/>
          </a:xfrm>
        </p:spPr>
        <p:txBody>
          <a:bodyPr>
            <a:noAutofit/>
          </a:bodyPr>
          <a:lstStyle>
            <a:lvl1pPr marL="0" indent="0" algn="l">
              <a:buNone/>
              <a:defRPr sz="1800" b="0" i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866" indent="0" algn="ctr">
              <a:buNone/>
              <a:defRPr sz="1500"/>
            </a:lvl2pPr>
            <a:lvl3pPr marL="685732" indent="0" algn="ctr">
              <a:buNone/>
              <a:defRPr sz="1350"/>
            </a:lvl3pPr>
            <a:lvl4pPr marL="1028598" indent="0" algn="ctr">
              <a:buNone/>
              <a:defRPr sz="1200"/>
            </a:lvl4pPr>
            <a:lvl5pPr marL="1371464" indent="0" algn="ctr">
              <a:buNone/>
              <a:defRPr sz="1200"/>
            </a:lvl5pPr>
            <a:lvl6pPr marL="1714331" indent="0" algn="ctr">
              <a:buNone/>
              <a:defRPr sz="1200"/>
            </a:lvl6pPr>
            <a:lvl7pPr marL="2057195" indent="0" algn="ctr">
              <a:buNone/>
              <a:defRPr sz="1200"/>
            </a:lvl7pPr>
            <a:lvl8pPr marL="2400060" indent="0" algn="ctr">
              <a:buNone/>
              <a:defRPr sz="1200"/>
            </a:lvl8pPr>
            <a:lvl9pPr marL="2742926" indent="0" algn="ctr">
              <a:buNone/>
              <a:defRPr sz="1200"/>
            </a:lvl9pPr>
          </a:lstStyle>
          <a:p>
            <a:r>
              <a:rPr lang="en-US"/>
              <a:t>Subtitle or presenter’s name goes here 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3FAB3A0-6F24-364D-A559-4D7B4DE01CC5}"/>
              </a:ext>
            </a:extLst>
          </p:cNvPr>
          <p:cNvCxnSpPr>
            <a:cxnSpLocks/>
          </p:cNvCxnSpPr>
          <p:nvPr userDrawn="1"/>
        </p:nvCxnSpPr>
        <p:spPr>
          <a:xfrm>
            <a:off x="6" y="2481785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77824ADB-559B-4247-BBDB-8CD24F9EE28F}"/>
              </a:ext>
            </a:extLst>
          </p:cNvPr>
          <p:cNvCxnSpPr>
            <a:cxnSpLocks/>
          </p:cNvCxnSpPr>
          <p:nvPr userDrawn="1"/>
        </p:nvCxnSpPr>
        <p:spPr>
          <a:xfrm>
            <a:off x="6" y="2381042"/>
            <a:ext cx="587432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9E11911-5824-4916-BFA5-36FF5257608B}"/>
              </a:ext>
            </a:extLst>
          </p:cNvPr>
          <p:cNvCxnSpPr>
            <a:cxnSpLocks/>
          </p:cNvCxnSpPr>
          <p:nvPr userDrawn="1"/>
        </p:nvCxnSpPr>
        <p:spPr>
          <a:xfrm>
            <a:off x="11226806" y="4332224"/>
            <a:ext cx="96519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93341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2 column grey contai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 descr="A white rectangular object with lines&#10;&#10;Description automatically generated">
            <a:extLst>
              <a:ext uri="{FF2B5EF4-FFF2-40B4-BE49-F238E27FC236}">
                <a16:creationId xmlns:a16="http://schemas.microsoft.com/office/drawing/2014/main" id="{FFF2581E-449B-40F1-BBB9-8F9EFCABB0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" r="142" b="1754"/>
          <a:stretch/>
        </p:blipFill>
        <p:spPr>
          <a:xfrm>
            <a:off x="5266817" y="0"/>
            <a:ext cx="6978191" cy="6858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946029-0B82-454C-A873-71FA9BB56775}"/>
              </a:ext>
            </a:extLst>
          </p:cNvPr>
          <p:cNvCxnSpPr>
            <a:cxnSpLocks/>
          </p:cNvCxnSpPr>
          <p:nvPr/>
        </p:nvCxnSpPr>
        <p:spPr>
          <a:xfrm>
            <a:off x="1793876" y="6400800"/>
            <a:ext cx="946600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7873E-4C27-2A40-963F-1121AD41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17251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88A590-0DCE-4464-AB70-B8B7D43477F4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CE9C0C9-1230-48A3-903C-BF11E125FAC0}"/>
              </a:ext>
            </a:extLst>
          </p:cNvPr>
          <p:cNvCxnSpPr>
            <a:cxnSpLocks/>
          </p:cNvCxnSpPr>
          <p:nvPr userDrawn="1"/>
        </p:nvCxnSpPr>
        <p:spPr>
          <a:xfrm>
            <a:off x="0" y="1135171"/>
            <a:ext cx="12192000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FFEB3921-FDBC-4629-BC95-FDBA59429CFB}"/>
              </a:ext>
            </a:extLst>
          </p:cNvPr>
          <p:cNvSpPr/>
          <p:nvPr userDrawn="1"/>
        </p:nvSpPr>
        <p:spPr>
          <a:xfrm>
            <a:off x="0" y="619784"/>
            <a:ext cx="6184903" cy="950592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21" name="Text Placeholder 42">
            <a:extLst>
              <a:ext uri="{FF2B5EF4-FFF2-40B4-BE49-F238E27FC236}">
                <a16:creationId xmlns:a16="http://schemas.microsoft.com/office/drawing/2014/main" id="{900672E2-8FF9-4FA6-87E2-0B85982FD7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8639" y="619785"/>
            <a:ext cx="5697364" cy="950588"/>
          </a:xfrm>
        </p:spPr>
        <p:txBody>
          <a:bodyPr anchor="ctr"/>
          <a:lstStyle>
            <a:lvl1pPr marL="0" indent="0">
              <a:spcBef>
                <a:spcPts val="0"/>
              </a:spcBef>
              <a:buFontTx/>
              <a:buNone/>
              <a:defRPr sz="2800" b="1">
                <a:solidFill>
                  <a:schemeClr val="accent2"/>
                </a:solidFill>
              </a:defRPr>
            </a:lvl1pPr>
            <a:lvl2pPr marL="205720" indent="0">
              <a:buNone/>
              <a:defRPr/>
            </a:lvl2pPr>
          </a:lstStyle>
          <a:p>
            <a:pPr lvl="0"/>
            <a:r>
              <a:rPr lang="en-US"/>
              <a:t>Agenda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A200399-FE37-4938-B355-6E2C1B7C0D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23" name="Subtitle 2">
            <a:extLst>
              <a:ext uri="{FF2B5EF4-FFF2-40B4-BE49-F238E27FC236}">
                <a16:creationId xmlns:a16="http://schemas.microsoft.com/office/drawing/2014/main" id="{99B911F2-E1F0-43D6-9BB9-6B16EE67570A}"/>
              </a:ext>
            </a:extLst>
          </p:cNvPr>
          <p:cNvSpPr txBox="1">
            <a:spLocks/>
          </p:cNvSpPr>
          <p:nvPr userDrawn="1"/>
        </p:nvSpPr>
        <p:spPr>
          <a:xfrm>
            <a:off x="616380" y="2411906"/>
            <a:ext cx="3963240" cy="2190856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91440" rIns="91440" bIns="91440" rtlCol="0" anchor="ctr">
            <a:spAutoFit/>
          </a:bodyPr>
          <a:lstStyle>
            <a:lvl1pPr marL="257150" marR="0" indent="-257150" algn="l" defTabSz="685732" rtl="0" eaLnBrk="1" fontAlgn="auto" latinLnBrk="0" hangingPunct="1">
              <a:lnSpc>
                <a:spcPct val="200000"/>
              </a:lnSpc>
              <a:spcBef>
                <a:spcPts val="375"/>
              </a:spcBef>
              <a:spcAft>
                <a:spcPts val="0"/>
              </a:spcAft>
              <a:buClr>
                <a:schemeClr val="tx1">
                  <a:lumMod val="75000"/>
                  <a:lumOff val="25000"/>
                </a:schemeClr>
              </a:buClr>
              <a:buSzPct val="100000"/>
              <a:buFontTx/>
              <a:buBlip>
                <a:blip r:embed="rId4"/>
              </a:buBlip>
              <a:tabLst>
                <a:tab pos="3428658" algn="l"/>
              </a:tabLst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  <a:lvl2pPr marL="342866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STIXGeneral-Regular" pitchFamily="2" charset="2"/>
              <a:buNone/>
              <a:tabLst/>
              <a:defRPr sz="15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2pPr>
            <a:lvl3pPr marL="685732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None/>
              <a:tabLst/>
              <a:defRPr sz="1350" b="0" i="0" kern="1200">
                <a:solidFill>
                  <a:schemeClr val="tx1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3pPr>
            <a:lvl4pPr marL="1028598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None/>
              <a:tabLst/>
              <a:defRPr sz="12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4pPr>
            <a:lvl5pPr marL="1371464" indent="0" algn="ctr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None/>
              <a:tabLst/>
              <a:defRPr sz="12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5pPr>
            <a:lvl6pPr marL="1714331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195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060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926" indent="0" algn="ctr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  <a:p>
            <a:pPr>
              <a:lnSpc>
                <a:spcPct val="150000"/>
              </a:lnSpc>
              <a:defRPr/>
            </a:pPr>
            <a:r>
              <a:rPr lang="en-US" dirty="0"/>
              <a:t>Section title goes here	01</a:t>
            </a:r>
          </a:p>
        </p:txBody>
      </p:sp>
    </p:spTree>
    <p:extLst>
      <p:ext uri="{BB962C8B-B14F-4D97-AF65-F5344CB8AC3E}">
        <p14:creationId xmlns:p14="http://schemas.microsoft.com/office/powerpoint/2010/main" val="3041395414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5F9274A-9D60-654B-9BAB-BC3EE6B2C4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0F4F65-78AB-4F5F-B1AE-D35F0637A6D5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0D38015-9CE2-4A95-8DE4-C732F505C6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981620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ingl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entagon 11">
            <a:extLst>
              <a:ext uri="{FF2B5EF4-FFF2-40B4-BE49-F238E27FC236}">
                <a16:creationId xmlns:a16="http://schemas.microsoft.com/office/drawing/2014/main" id="{E1B3AAD6-51FF-C246-A33D-5E7E0253AE0B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Content Placeholder 15">
            <a:extLst>
              <a:ext uri="{FF2B5EF4-FFF2-40B4-BE49-F238E27FC236}">
                <a16:creationId xmlns:a16="http://schemas.microsoft.com/office/drawing/2014/main" id="{D8EDACE0-FCD5-C240-A401-E2E424F3772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0F4F65-78AB-4F5F-B1AE-D35F0637A6D5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0D38015-9CE2-4A95-8DE4-C732F505C6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39D94D0C-5B49-4332-828D-68AE80B0F4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17250261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 with Pods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>
            <a:extLst>
              <a:ext uri="{FF2B5EF4-FFF2-40B4-BE49-F238E27FC236}">
                <a16:creationId xmlns:a16="http://schemas.microsoft.com/office/drawing/2014/main" id="{9B6775BA-BE0D-EA44-8F0B-AC27D970124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5000"/>
          </a:blip>
          <a:srcRect l="65251" t="72882" r="4195" b="15218"/>
          <a:stretch/>
        </p:blipFill>
        <p:spPr>
          <a:xfrm>
            <a:off x="2366382" y="6400800"/>
            <a:ext cx="1878881" cy="457200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8CDACBA8-5D11-2944-9E8F-43DB44D38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3BD6AFC-2668-8C48-A8FC-4E54F232CC3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0D7320F-49EA-A64C-9328-A21077B42F8E}"/>
              </a:ext>
            </a:extLst>
          </p:cNvPr>
          <p:cNvSpPr/>
          <p:nvPr userDrawn="1"/>
        </p:nvSpPr>
        <p:spPr>
          <a:xfrm rot="10800000" flipH="1">
            <a:off x="0" y="6400804"/>
            <a:ext cx="7817963" cy="45720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8AD907D-81FD-3041-A205-F8F3DD79D0C9}"/>
              </a:ext>
            </a:extLst>
          </p:cNvPr>
          <p:cNvCxnSpPr>
            <a:cxnSpLocks/>
          </p:cNvCxnSpPr>
          <p:nvPr userDrawn="1"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Pentagon 32">
            <a:extLst>
              <a:ext uri="{FF2B5EF4-FFF2-40B4-BE49-F238E27FC236}">
                <a16:creationId xmlns:a16="http://schemas.microsoft.com/office/drawing/2014/main" id="{AF37F2BC-AC1E-E943-BC7E-A38F043F224E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5B1CDF2-A49C-4E55-B10A-87235E968158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CC2777E-0FDB-4DE5-89AB-A1764258CC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A3A20135-5189-48CD-BF15-D0A8B1FFC51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1000"/>
          </a:blip>
          <a:srcRect t="1810" b="1810"/>
          <a:stretch/>
        </p:blipFill>
        <p:spPr>
          <a:xfrm>
            <a:off x="-147823" y="1111531"/>
            <a:ext cx="11981200" cy="4820303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B443128E-B2CA-40EC-A4E6-0441318ABFA3}"/>
              </a:ext>
            </a:extLst>
          </p:cNvPr>
          <p:cNvSpPr/>
          <p:nvPr userDrawn="1"/>
        </p:nvSpPr>
        <p:spPr>
          <a:xfrm>
            <a:off x="398465" y="1127804"/>
            <a:ext cx="9230284" cy="4906383"/>
          </a:xfrm>
          <a:prstGeom prst="rect">
            <a:avLst/>
          </a:prstGeom>
          <a:gradFill>
            <a:gsLst>
              <a:gs pos="61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sp>
        <p:nvSpPr>
          <p:cNvPr id="34" name="Content Placeholder 15">
            <a:extLst>
              <a:ext uri="{FF2B5EF4-FFF2-40B4-BE49-F238E27FC236}">
                <a16:creationId xmlns:a16="http://schemas.microsoft.com/office/drawing/2014/main" id="{77B67C46-E648-417C-B027-99702A8EF20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464" y="1063812"/>
            <a:ext cx="8308213" cy="4868022"/>
          </a:xfrm>
          <a:noFill/>
          <a:ln>
            <a:noFill/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EB46A7BE-F402-4580-9561-4DE0F1F6A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8836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entagon 12">
            <a:extLst>
              <a:ext uri="{FF2B5EF4-FFF2-40B4-BE49-F238E27FC236}">
                <a16:creationId xmlns:a16="http://schemas.microsoft.com/office/drawing/2014/main" id="{545BBED8-D844-2148-87CA-7E62CE217241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2E772F-EEB7-432D-8EA1-DC4D7676B40E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57A705E-116E-4711-89F4-66DEFC5D0C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57F3230A-854F-4110-AD04-8D3231F60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83883089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E7C17B0B-5654-1244-8D11-3F0D2FB9BBF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2" y="1103011"/>
            <a:ext cx="11434737" cy="486802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 numCol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A575E6C9-0AE4-1842-9D93-6D59D2BC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8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36BA50-3255-0646-A9DF-D9CE1C91E0D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Pentagon 12">
            <a:extLst>
              <a:ext uri="{FF2B5EF4-FFF2-40B4-BE49-F238E27FC236}">
                <a16:creationId xmlns:a16="http://schemas.microsoft.com/office/drawing/2014/main" id="{ABE5BB70-114B-2E40-992E-FA23A755632F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ABEA5D4-9753-427E-8502-4A0EEA17ECE8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A21B31-F18C-40DE-AA84-645E16E219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9A99A265-C3E1-440A-823D-7B176AD934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07498559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blue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8ED5CE92-0BD2-F34A-8D29-FA8363C7CD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75111" y="1096501"/>
            <a:ext cx="5658260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920AC06-65A8-8341-8A91-DE3C019772FC}"/>
              </a:ext>
            </a:extLst>
          </p:cNvPr>
          <p:cNvCxnSpPr>
            <a:cxnSpLocks/>
          </p:cNvCxnSpPr>
          <p:nvPr userDrawn="1"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1511F6AC-61DF-AB47-9834-683E6C399A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8636" y="1096501"/>
            <a:ext cx="5618256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4572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2F8B671-8273-194B-AB1E-CB86787E8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17251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1FA545E9-3861-8547-ACD4-A0F59D3CEA7F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FA1963-4209-4603-BE55-A8B7F1B45084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FBB051E-1182-41D9-AEF3-B42323AE67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BB693B4B-DBFC-44FD-8FCD-87D445986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830253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79F98D0-9998-984D-8DA7-8782E7F1E8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75111" y="1096501"/>
            <a:ext cx="5658260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F2CC87-B949-134D-A45D-CC0441C2684D}"/>
              </a:ext>
            </a:extLst>
          </p:cNvPr>
          <p:cNvCxnSpPr>
            <a:cxnSpLocks/>
          </p:cNvCxnSpPr>
          <p:nvPr userDrawn="1"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F27A3342-5F86-244B-A58C-606DE96CD6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98636" y="1096501"/>
            <a:ext cx="5618256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DCFB8D3-3910-7A40-B3D4-EEEA7539D1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2D69C401-304E-FB40-AA34-B2C4ABC241F5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41A5EC-10C2-4E80-9ADC-8D548E8C5ADF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28D1C7E-3F09-4B4E-A603-F58F43A0BD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2C13CCF9-3AAD-4E31-B223-3AF0ABDBB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3832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86447" y="1096509"/>
            <a:ext cx="3659112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8642" y="1096501"/>
            <a:ext cx="3659111" cy="4874532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74259" y="1096501"/>
            <a:ext cx="3659112" cy="4874527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entagon 14">
            <a:extLst>
              <a:ext uri="{FF2B5EF4-FFF2-40B4-BE49-F238E27FC236}">
                <a16:creationId xmlns:a16="http://schemas.microsoft.com/office/drawing/2014/main" id="{0935568B-EB8A-9D4C-A10C-87773F1E9979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D3F5F71-B59D-4070-9877-F0DE5DC76AB3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085FB8-6EFC-4710-B1E6-007FFE171E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352784F7-2FD1-42DE-BD13-FB0F9E399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33777769"/>
      </p:ext>
    </p:extLst>
  </p:cSld>
  <p:clrMapOvr>
    <a:masterClrMapping/>
  </p:clrMapOvr>
  <p:hf hdr="0" ftr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CDC54411-5DD6-F349-A7A7-D43DAA275EA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86447" y="1096509"/>
            <a:ext cx="3659112" cy="4874529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8BDB54D5-37C4-5A4B-ABBE-7C45DF6CA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011550-DF22-2D48-BB93-76844F7CEA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8642" y="1096501"/>
            <a:ext cx="3659111" cy="4874532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A8197D67-5D9E-6A45-878E-8AF39607B5B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174259" y="1096501"/>
            <a:ext cx="3659112" cy="4874527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BE1446-4C08-1F42-AD17-529539F426BF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entagon 14">
            <a:extLst>
              <a:ext uri="{FF2B5EF4-FFF2-40B4-BE49-F238E27FC236}">
                <a16:creationId xmlns:a16="http://schemas.microsoft.com/office/drawing/2014/main" id="{DC181013-EF52-244D-9351-5A2C324396E6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C026AB-B1C0-43BE-8B08-E809F3A2FCD4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8671234-2265-4C3C-8F24-9C58C6A68D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9D09F324-0429-4C98-8207-D521438566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09917106"/>
      </p:ext>
    </p:extLst>
  </p:cSld>
  <p:clrMapOvr>
    <a:masterClrMapping/>
  </p:clrMapOvr>
  <p:hf hdr="0" ftr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box tall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 Placeholder 4">
            <a:extLst>
              <a:ext uri="{FF2B5EF4-FFF2-40B4-BE49-F238E27FC236}">
                <a16:creationId xmlns:a16="http://schemas.microsoft.com/office/drawing/2014/main" id="{E091A623-2540-A34B-8DBC-2F36F56E1DF1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739" y="1096508"/>
            <a:ext cx="2682628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C0DD209E-EFB3-2B42-93E5-ADCFE8C2A82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8639" y="1096508"/>
            <a:ext cx="2682628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175506BB-B528-764E-B274-7358984134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02671" y="1096508"/>
            <a:ext cx="2682628" cy="4874531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4">
            <a:extLst>
              <a:ext uri="{FF2B5EF4-FFF2-40B4-BE49-F238E27FC236}">
                <a16:creationId xmlns:a16="http://schemas.microsoft.com/office/drawing/2014/main" id="{DC8412B4-CEC5-CF40-99A3-1B3C2BDA0C2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6705" y="1096509"/>
            <a:ext cx="2682627" cy="4874529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entagon 15">
            <a:extLst>
              <a:ext uri="{FF2B5EF4-FFF2-40B4-BE49-F238E27FC236}">
                <a16:creationId xmlns:a16="http://schemas.microsoft.com/office/drawing/2014/main" id="{9BC5CAE0-4190-5F49-8DB1-0D058A53812B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6F5E4EC-B1E7-4C78-A8B9-43C4CB1B3EDB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D4D551E-60EE-4C1D-BA86-7B3ACF2F61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445271A0-5D6E-4675-A1BA-5B7EF0972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40577075"/>
      </p:ext>
    </p:extLst>
  </p:cSld>
  <p:clrMapOvr>
    <a:masterClrMapping/>
  </p:clrMapOvr>
  <p:hf hdr="0" ftr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box tall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17251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E0DC0A6-F9BF-B845-BB3B-E977469C52D4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entagon 15">
            <a:extLst>
              <a:ext uri="{FF2B5EF4-FFF2-40B4-BE49-F238E27FC236}">
                <a16:creationId xmlns:a16="http://schemas.microsoft.com/office/drawing/2014/main" id="{0E0E3A4C-12F3-F246-86A7-02B81AB26600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A46677FE-9794-FA48-BE83-9A322C3214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110739" y="1096508"/>
            <a:ext cx="2682628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497A005-B707-784F-90A8-ED69E12FABE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8639" y="1096508"/>
            <a:ext cx="2682628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A49973D4-2684-2040-A854-5C59F0A21DA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302671" y="1096508"/>
            <a:ext cx="2682628" cy="4874531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F57872C8-195F-424D-B8BF-BC976020042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206705" y="1096509"/>
            <a:ext cx="2682627" cy="4874529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FFA3DB1-2C41-4021-9124-139E4B08B12C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BC2328-C1F5-4C86-83DA-CEB690BB01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74ACBDBF-5027-4E68-A643-58E2F9DB1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8798843"/>
      </p:ext>
    </p:extLst>
  </p:cSld>
  <p:clrMapOvr>
    <a:masterClrMapping/>
  </p:clrMapOvr>
  <p:hf hdr="0" ftr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4 box blue out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5" y="6217251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8635" y="1107965"/>
            <a:ext cx="5607180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86187" y="1107965"/>
            <a:ext cx="5607180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8635" y="3610533"/>
            <a:ext cx="5607180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86187" y="3610533"/>
            <a:ext cx="5607180" cy="2353883"/>
          </a:xfrm>
          <a:noFill/>
          <a:ln>
            <a:solidFill>
              <a:schemeClr val="accent1"/>
            </a:solidFill>
          </a:ln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entagon 14">
            <a:extLst>
              <a:ext uri="{FF2B5EF4-FFF2-40B4-BE49-F238E27FC236}">
                <a16:creationId xmlns:a16="http://schemas.microsoft.com/office/drawing/2014/main" id="{FC80FD65-17CD-BE40-9BD0-22BC07023E2A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C66606-750D-422D-84A7-957FD7528815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ECD47E2-C685-4AB8-881F-B93E1C7E3DA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BC280E43-925D-4DA1-A3D4-61DD39EED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96362753"/>
      </p:ext>
    </p:extLst>
  </p:cSld>
  <p:clrMapOvr>
    <a:masterClrMapping/>
  </p:clrMapOvr>
  <p:hf hdr="0" ftr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4 box gre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299223E0-5037-B54E-9BB2-F71A07661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1610E78-118D-104F-8EF6-6B66585D22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98635" y="1107965"/>
            <a:ext cx="5607180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878DB90E-819D-514A-B724-B7B4A4BE84E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86187" y="1107965"/>
            <a:ext cx="5607180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B88FD429-2843-074E-82F7-F4248F29C09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98635" y="3610533"/>
            <a:ext cx="5607180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DC8E6E4F-D377-6A4C-BD51-0673C521CDA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86187" y="3610533"/>
            <a:ext cx="5607180" cy="2353883"/>
          </a:xfrm>
          <a:solidFill>
            <a:schemeClr val="bg1">
              <a:lumMod val="95000"/>
            </a:schemeClr>
          </a:solidFill>
        </p:spPr>
        <p:txBody>
          <a:bodyPr lIns="91440" tIns="91440" rIns="91440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9595A9-0283-E64F-BF6A-FD763943B989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Pentagon 14">
            <a:extLst>
              <a:ext uri="{FF2B5EF4-FFF2-40B4-BE49-F238E27FC236}">
                <a16:creationId xmlns:a16="http://schemas.microsoft.com/office/drawing/2014/main" id="{2CDD6F08-1619-0243-9490-385927B5D104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47FF4D1-6B9C-4A30-B9E7-04F40C7FDB00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48C6824-3A1F-4FDA-831D-6E3A964AFA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243EB1D2-B4FE-47BD-8D6E-93F640447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4656502"/>
      </p:ext>
    </p:extLst>
  </p:cSld>
  <p:clrMapOvr>
    <a:masterClrMapping/>
  </p:clrMapOvr>
  <p:hf hdr="0" ftr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grey contain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A white rectangular object with lines&#10;&#10;Description automatically generated">
            <a:extLst>
              <a:ext uri="{FF2B5EF4-FFF2-40B4-BE49-F238E27FC236}">
                <a16:creationId xmlns:a16="http://schemas.microsoft.com/office/drawing/2014/main" id="{B15826FF-AE84-4891-AE71-510D8B7F13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822"/>
          <a:stretch/>
        </p:blipFill>
        <p:spPr>
          <a:xfrm>
            <a:off x="5293766" y="0"/>
            <a:ext cx="6898233" cy="68580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946029-0B82-454C-A873-71FA9BB56775}"/>
              </a:ext>
            </a:extLst>
          </p:cNvPr>
          <p:cNvCxnSpPr>
            <a:cxnSpLocks/>
          </p:cNvCxnSpPr>
          <p:nvPr/>
        </p:nvCxnSpPr>
        <p:spPr>
          <a:xfrm>
            <a:off x="1793876" y="6400800"/>
            <a:ext cx="9492433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7873E-4C27-2A40-963F-1121AD41E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6" y="6209560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FCBED96C-393B-9144-B0BB-16C0CFFF93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636" y="1104050"/>
            <a:ext cx="6637637" cy="4820842"/>
          </a:xfrm>
          <a:custGeom>
            <a:avLst/>
            <a:gdLst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842507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5842507"/>
              <a:gd name="connsiteY0" fmla="*/ 0 h 4807589"/>
              <a:gd name="connsiteX1" fmla="*/ 5842507 w 5842507"/>
              <a:gd name="connsiteY1" fmla="*/ 0 h 4807589"/>
              <a:gd name="connsiteX2" fmla="*/ 5471446 w 5842507"/>
              <a:gd name="connsiteY2" fmla="*/ 4807589 h 4807589"/>
              <a:gd name="connsiteX3" fmla="*/ 0 w 5842507"/>
              <a:gd name="connsiteY3" fmla="*/ 4807589 h 4807589"/>
              <a:gd name="connsiteX4" fmla="*/ 0 w 5842507"/>
              <a:gd name="connsiteY4" fmla="*/ 0 h 4807589"/>
              <a:gd name="connsiteX0" fmla="*/ 0 w 6637637"/>
              <a:gd name="connsiteY0" fmla="*/ 0 h 4807589"/>
              <a:gd name="connsiteX1" fmla="*/ 6637637 w 6637637"/>
              <a:gd name="connsiteY1" fmla="*/ 0 h 4807589"/>
              <a:gd name="connsiteX2" fmla="*/ 5471446 w 6637637"/>
              <a:gd name="connsiteY2" fmla="*/ 4807589 h 4807589"/>
              <a:gd name="connsiteX3" fmla="*/ 0 w 6637637"/>
              <a:gd name="connsiteY3" fmla="*/ 4807589 h 4807589"/>
              <a:gd name="connsiteX4" fmla="*/ 0 w 6637637"/>
              <a:gd name="connsiteY4" fmla="*/ 0 h 4807589"/>
              <a:gd name="connsiteX0" fmla="*/ 0 w 6637637"/>
              <a:gd name="connsiteY0" fmla="*/ 0 h 4820842"/>
              <a:gd name="connsiteX1" fmla="*/ 6637637 w 6637637"/>
              <a:gd name="connsiteY1" fmla="*/ 0 h 4820842"/>
              <a:gd name="connsiteX2" fmla="*/ 5312420 w 6637637"/>
              <a:gd name="connsiteY2" fmla="*/ 4820842 h 4820842"/>
              <a:gd name="connsiteX3" fmla="*/ 0 w 6637637"/>
              <a:gd name="connsiteY3" fmla="*/ 4807589 h 4820842"/>
              <a:gd name="connsiteX4" fmla="*/ 0 w 6637637"/>
              <a:gd name="connsiteY4" fmla="*/ 0 h 4820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37637" h="4820842">
                <a:moveTo>
                  <a:pt x="0" y="0"/>
                </a:moveTo>
                <a:lnTo>
                  <a:pt x="6637637" y="0"/>
                </a:lnTo>
                <a:lnTo>
                  <a:pt x="5312420" y="4820842"/>
                </a:lnTo>
                <a:lnTo>
                  <a:pt x="0" y="4807589"/>
                </a:lnTo>
                <a:lnTo>
                  <a:pt x="0" y="0"/>
                </a:lnTo>
                <a:close/>
              </a:path>
            </a:pathLst>
          </a:cu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8B1621A4-F142-C948-AB3E-2780E97DFE2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817287" y="1103018"/>
            <a:ext cx="3892948" cy="4808633"/>
          </a:xfrm>
          <a:prstGeom prst="rect">
            <a:avLst/>
          </a:prstGeom>
        </p:spPr>
        <p:txBody>
          <a:bodyPr bIns="9144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Pentagon 14">
            <a:extLst>
              <a:ext uri="{FF2B5EF4-FFF2-40B4-BE49-F238E27FC236}">
                <a16:creationId xmlns:a16="http://schemas.microsoft.com/office/drawing/2014/main" id="{87C9921C-A35B-AF41-BDEB-63FEBEF2E0CA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88A590-0DCE-4464-AB70-B8B7D43477F4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D5C1F7B-59F4-4F10-85F5-83EA05E8DD5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CFC0E7F-BB02-46F8-B0FD-196C594D8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6987685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57455219"/>
      </p:ext>
    </p:extLst>
  </p:cSld>
  <p:clrMapOvr>
    <a:masterClrMapping/>
  </p:clrMapOvr>
  <p:hf hdr="0" ftr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hart Placeholder 6">
            <a:extLst>
              <a:ext uri="{FF2B5EF4-FFF2-40B4-BE49-F238E27FC236}">
                <a16:creationId xmlns:a16="http://schemas.microsoft.com/office/drawing/2014/main" id="{42C6309A-E13A-5B4A-9D3D-3AB1E4F7EF03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398637" y="1103011"/>
            <a:ext cx="11434739" cy="4771690"/>
          </a:xfrm>
        </p:spPr>
        <p:txBody>
          <a:bodyPr lIns="91440" tIns="91440" rIns="91440" bIns="91440"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8EE1CE6-6936-4845-8418-8E9929873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5" y="620898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5A9AAE-28BB-5B48-91F1-7A00C18415B2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entagon 9">
            <a:extLst>
              <a:ext uri="{FF2B5EF4-FFF2-40B4-BE49-F238E27FC236}">
                <a16:creationId xmlns:a16="http://schemas.microsoft.com/office/drawing/2014/main" id="{46C28ABE-9780-1644-8CEE-74BDAE12D17E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7351F9-DAE6-4736-8D34-E2542B3BC365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22B696-C708-4825-80F3-8466C7D2A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2C77D873-4279-4080-93C9-A3621EEF0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68688426"/>
      </p:ext>
    </p:extLst>
  </p:cSld>
  <p:clrMapOvr>
    <a:masterClrMapping/>
  </p:clrMapOvr>
  <p:hf hdr="0" ftr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char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D8EE1CE6-6936-4845-8418-8E9929873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06755" y="6208988"/>
            <a:ext cx="426621" cy="382479"/>
          </a:xfrm>
        </p:spPr>
        <p:txBody>
          <a:bodyPr/>
          <a:lstStyle>
            <a:lvl1pPr algn="ctr">
              <a:defRPr sz="750">
                <a:solidFill>
                  <a:schemeClr val="tx1"/>
                </a:solidFill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5A9AAE-28BB-5B48-91F1-7A00C18415B2}"/>
              </a:ext>
            </a:extLst>
          </p:cNvPr>
          <p:cNvCxnSpPr>
            <a:cxnSpLocks/>
          </p:cNvCxnSpPr>
          <p:nvPr/>
        </p:nvCxnSpPr>
        <p:spPr>
          <a:xfrm>
            <a:off x="1793875" y="6400800"/>
            <a:ext cx="9490992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entagon 9">
            <a:extLst>
              <a:ext uri="{FF2B5EF4-FFF2-40B4-BE49-F238E27FC236}">
                <a16:creationId xmlns:a16="http://schemas.microsoft.com/office/drawing/2014/main" id="{46C28ABE-9780-1644-8CEE-74BDAE12D17E}"/>
              </a:ext>
            </a:extLst>
          </p:cNvPr>
          <p:cNvSpPr/>
          <p:nvPr userDrawn="1"/>
        </p:nvSpPr>
        <p:spPr>
          <a:xfrm>
            <a:off x="1" y="365131"/>
            <a:ext cx="358627" cy="324255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7351F9-DAE6-4736-8D34-E2542B3BC365}"/>
              </a:ext>
            </a:extLst>
          </p:cNvPr>
          <p:cNvSpPr txBox="1"/>
          <p:nvPr userDrawn="1"/>
        </p:nvSpPr>
        <p:spPr>
          <a:xfrm>
            <a:off x="4579620" y="6437213"/>
            <a:ext cx="303276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75" b="0" i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 and proprietary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B22B696-C708-4825-80F3-8466C7D2AD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8639" y="6279841"/>
            <a:ext cx="1146073" cy="257301"/>
          </a:xfrm>
          <a:prstGeom prst="rect">
            <a:avLst/>
          </a:prstGeom>
        </p:spPr>
      </p:pic>
      <p:graphicFrame>
        <p:nvGraphicFramePr>
          <p:cNvPr id="14" name="Chart Placeholder 4">
            <a:extLst>
              <a:ext uri="{FF2B5EF4-FFF2-40B4-BE49-F238E27FC236}">
                <a16:creationId xmlns:a16="http://schemas.microsoft.com/office/drawing/2014/main" id="{001A3255-A28F-4EA2-A71E-B306D983D88C}"/>
              </a:ext>
            </a:extLst>
          </p:cNvPr>
          <p:cNvGraphicFramePr>
            <a:graphicFrameLocks/>
          </p:cNvGraphicFramePr>
          <p:nvPr userDrawn="1"/>
        </p:nvGraphicFramePr>
        <p:xfrm>
          <a:off x="936446" y="1397644"/>
          <a:ext cx="10319109" cy="4062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Title 1">
            <a:extLst>
              <a:ext uri="{FF2B5EF4-FFF2-40B4-BE49-F238E27FC236}">
                <a16:creationId xmlns:a16="http://schemas.microsoft.com/office/drawing/2014/main" id="{53A136F4-9668-49E1-B40F-BFBBF31FD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35667"/>
            <a:ext cx="11434739" cy="383182"/>
          </a:xfrm>
          <a:prstGeom prst="rect">
            <a:avLst/>
          </a:prstGeom>
        </p:spPr>
        <p:txBody>
          <a:bodyPr anchor="t"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5716156"/>
      </p:ext>
    </p:extLst>
  </p:cSld>
  <p:clrMapOvr>
    <a:masterClrMapping/>
  </p:clrMapOvr>
  <p:hf hdr="0" ftr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E135C88-F92E-4ECC-8519-52D2B44E34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9000"/>
          </a:blip>
          <a:srcRect l="11160" r="11160"/>
          <a:stretch/>
        </p:blipFill>
        <p:spPr>
          <a:xfrm>
            <a:off x="4059937" y="1"/>
            <a:ext cx="8132064" cy="43068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7" y="-1"/>
            <a:ext cx="11175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8078852" y="43068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7" y="1401158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703BF89-AB8E-4815-A068-B8C5B5E85E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932325" y="4927600"/>
            <a:ext cx="2680123" cy="989381"/>
          </a:xfrm>
          <a:prstGeom prst="rect">
            <a:avLst/>
          </a:prstGeom>
        </p:spPr>
      </p:pic>
      <p:pic>
        <p:nvPicPr>
          <p:cNvPr id="11" name="Picture 10" descr="A red and blue speech bubbles with white letters&#10;&#10;Description automatically generated">
            <a:extLst>
              <a:ext uri="{FF2B5EF4-FFF2-40B4-BE49-F238E27FC236}">
                <a16:creationId xmlns:a16="http://schemas.microsoft.com/office/drawing/2014/main" id="{2E4894F8-B189-4277-B341-1473C05EE51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056574" y="2009142"/>
            <a:ext cx="4113149" cy="3907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3476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E135C88-F92E-4ECC-8519-52D2B44E34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9000"/>
          </a:blip>
          <a:srcRect l="11160" r="11160"/>
          <a:stretch/>
        </p:blipFill>
        <p:spPr>
          <a:xfrm>
            <a:off x="4059937" y="1"/>
            <a:ext cx="8132064" cy="43068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7" y="-1"/>
            <a:ext cx="11175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8078852" y="43068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7" y="1401158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703BF89-AB8E-4815-A068-B8C5B5E85E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932325" y="4927600"/>
            <a:ext cx="2680123" cy="989381"/>
          </a:xfrm>
          <a:prstGeom prst="rect">
            <a:avLst/>
          </a:prstGeom>
        </p:spPr>
      </p:pic>
      <p:pic>
        <p:nvPicPr>
          <p:cNvPr id="10" name="Picture 9" descr="A close-up of a logo&#10;&#10;Description automatically generated">
            <a:extLst>
              <a:ext uri="{FF2B5EF4-FFF2-40B4-BE49-F238E27FC236}">
                <a16:creationId xmlns:a16="http://schemas.microsoft.com/office/drawing/2014/main" id="{96AC6C9A-A4A7-41B1-ACF6-BA271E4A469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302504" y="2335337"/>
            <a:ext cx="3285502" cy="3121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417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4E135C88-F92E-4ECC-8519-52D2B44E34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69000"/>
          </a:blip>
          <a:srcRect l="11160" r="11160"/>
          <a:stretch/>
        </p:blipFill>
        <p:spPr>
          <a:xfrm>
            <a:off x="4059937" y="1"/>
            <a:ext cx="8132064" cy="43068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2909FAC-685F-4A45-9044-789792AD6EB2}"/>
              </a:ext>
            </a:extLst>
          </p:cNvPr>
          <p:cNvSpPr/>
          <p:nvPr userDrawn="1"/>
        </p:nvSpPr>
        <p:spPr>
          <a:xfrm>
            <a:off x="7" y="-1"/>
            <a:ext cx="11175999" cy="4253011"/>
          </a:xfrm>
          <a:prstGeom prst="rect">
            <a:avLst/>
          </a:prstGeom>
          <a:gradFill>
            <a:gsLst>
              <a:gs pos="48000">
                <a:schemeClr val="bg1"/>
              </a:gs>
              <a:gs pos="99000">
                <a:schemeClr val="bg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latin typeface="Arial" panose="020B0604020202020204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D0A5205-946D-4A4D-84FD-24B92093C9D8}"/>
              </a:ext>
            </a:extLst>
          </p:cNvPr>
          <p:cNvCxnSpPr>
            <a:cxnSpLocks/>
          </p:cNvCxnSpPr>
          <p:nvPr userDrawn="1"/>
        </p:nvCxnSpPr>
        <p:spPr>
          <a:xfrm>
            <a:off x="8078852" y="4306824"/>
            <a:ext cx="411314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4447FB70-1A4B-A74D-8B65-DCBA0515E94E}"/>
              </a:ext>
            </a:extLst>
          </p:cNvPr>
          <p:cNvSpPr/>
          <p:nvPr userDrawn="1"/>
        </p:nvSpPr>
        <p:spPr>
          <a:xfrm>
            <a:off x="7" y="1401158"/>
            <a:ext cx="8132064" cy="4718304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b="1" i="0">
              <a:solidFill>
                <a:srgbClr val="E81F2C"/>
              </a:solidFill>
              <a:latin typeface="Arial" panose="020B0604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D60D05C-B4CC-7D4E-83E1-CFA5CE8E486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" y="2699092"/>
            <a:ext cx="8132063" cy="2228508"/>
          </a:xfrm>
        </p:spPr>
        <p:txBody>
          <a:bodyPr anchor="ctr">
            <a:noAutofit/>
          </a:bodyPr>
          <a:lstStyle>
            <a:lvl1pPr algn="ctr">
              <a:defRPr sz="5400" b="1" i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Thank you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703BF89-AB8E-4815-A068-B8C5B5E85EC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8932325" y="4927600"/>
            <a:ext cx="2680123" cy="989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355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F6BC80E-E144-064A-8A8C-D9268EA16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08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9AD644-DEED-CE42-AF4E-08AADF903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3080" y="1825625"/>
            <a:ext cx="10515600" cy="4351338"/>
          </a:xfrm>
          <a:prstGeom prst="rect">
            <a:avLst/>
          </a:prstGeom>
        </p:spPr>
        <p:txBody>
          <a:bodyPr vert="horz" lIns="91440" tIns="91440" rIns="91440" bIns="9144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DC9133-898D-B54C-807E-E4B9186E3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1948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fld id="{D128FDEE-FB7F-C64B-ADA7-09DC86BF5A83}" type="datetime1">
              <a:rPr lang="en-US"/>
              <a:pPr/>
              <a:t>2/13/2025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24CA-1D14-1643-81B4-0204314EF7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19880" y="635636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9A9A03-6F5C-C341-8844-50AF2A2E83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6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Sharp Sans Semibold" pitchFamily="2" charset="77"/>
                <a:cs typeface="Arial" panose="020B0604020202020204" pitchFamily="34" charset="0"/>
              </a:defRPr>
            </a:lvl1pPr>
          </a:lstStyle>
          <a:p>
            <a:fld id="{AAAAD927-EFF0-E346-BC14-1520C79469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295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71" r:id="rId2"/>
    <p:sldLayoutId id="2147483817" r:id="rId3"/>
    <p:sldLayoutId id="2147483818" r:id="rId4"/>
    <p:sldLayoutId id="2147483838" r:id="rId5"/>
    <p:sldLayoutId id="2147483820" r:id="rId6"/>
    <p:sldLayoutId id="2147483840" r:id="rId7"/>
    <p:sldLayoutId id="2147483821" r:id="rId8"/>
    <p:sldLayoutId id="2147483823" r:id="rId9"/>
    <p:sldLayoutId id="2147483824" r:id="rId10"/>
    <p:sldLayoutId id="2147483825" r:id="rId11"/>
    <p:sldLayoutId id="2147483826" r:id="rId12"/>
    <p:sldLayoutId id="2147483827" r:id="rId13"/>
    <p:sldLayoutId id="2147483828" r:id="rId14"/>
    <p:sldLayoutId id="2147483829" r:id="rId15"/>
    <p:sldLayoutId id="2147483830" r:id="rId16"/>
    <p:sldLayoutId id="2147483831" r:id="rId17"/>
    <p:sldLayoutId id="2147483832" r:id="rId18"/>
    <p:sldLayoutId id="2147483833" r:id="rId19"/>
    <p:sldLayoutId id="2147483834" r:id="rId20"/>
    <p:sldLayoutId id="2147483841" r:id="rId21"/>
    <p:sldLayoutId id="2147483842" r:id="rId22"/>
    <p:sldLayoutId id="2147483843" r:id="rId23"/>
    <p:sldLayoutId id="2147483837" r:id="rId24"/>
  </p:sldLayoutIdLst>
  <p:hf hdr="0" ftr="0"/>
  <p:txStyles>
    <p:titleStyle>
      <a:lvl1pPr algn="l" defTabSz="685732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accent2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</p:titleStyle>
    <p:bodyStyle>
      <a:lvl1pPr marL="274320" indent="-274320" algn="l" defTabSz="685732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Clr>
          <a:schemeClr val="accent1"/>
        </a:buClr>
        <a:buSzPct val="100000"/>
        <a:buFont typeface="Wingdings" pitchFamily="2" charset="2"/>
        <a:buChar char="§"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1pPr>
      <a:lvl2pPr marL="54864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STIXGeneral-Regular" pitchFamily="2" charset="2"/>
        <a:buChar char="⎯"/>
        <a:tabLst/>
        <a:defRPr sz="16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2pPr>
      <a:lvl3pPr marL="82296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400" b="0" i="0" kern="1200">
          <a:solidFill>
            <a:schemeClr val="tx1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3pPr>
      <a:lvl4pPr marL="109728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Courier New" panose="02070309020205020404" pitchFamily="49" charset="0"/>
        <a:buChar char="o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4pPr>
      <a:lvl5pPr marL="1371600" indent="-274320" algn="l" defTabSz="685732" rtl="0" eaLnBrk="1" latinLnBrk="0" hangingPunct="1">
        <a:lnSpc>
          <a:spcPct val="100000"/>
        </a:lnSpc>
        <a:spcBef>
          <a:spcPts val="500"/>
        </a:spcBef>
        <a:buClr>
          <a:schemeClr val="accent1"/>
        </a:buClr>
        <a:buFont typeface="Wingdings" pitchFamily="2" charset="2"/>
        <a:buChar char="ü"/>
        <a:tabLst/>
        <a:defRPr sz="1400" b="0" i="0" kern="1200">
          <a:solidFill>
            <a:srgbClr val="3D3D3D"/>
          </a:solidFill>
          <a:latin typeface="Arial" panose="020B0604020202020204" pitchFamily="34" charset="0"/>
          <a:ea typeface="Sharp Sans" pitchFamily="2" charset="77"/>
          <a:cs typeface="Arial" panose="020B0604020202020204" pitchFamily="34" charset="0"/>
        </a:defRPr>
      </a:lvl5pPr>
      <a:lvl6pPr marL="1885762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28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4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1" indent="-171434" algn="l" defTabSz="68573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2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8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4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5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0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26" algn="l" defTabSz="685732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AD28187-804F-F24F-97A7-C476DB46481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POET UAT Panel</a:t>
            </a:r>
            <a:endParaRPr lang="en-US" b="0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3166F5-36DB-774C-8DB3-007AD5F373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February 13, 2025</a:t>
            </a:r>
          </a:p>
        </p:txBody>
      </p:sp>
    </p:spTree>
    <p:extLst>
      <p:ext uri="{BB962C8B-B14F-4D97-AF65-F5344CB8AC3E}">
        <p14:creationId xmlns:p14="http://schemas.microsoft.com/office/powerpoint/2010/main" val="2014777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EA387B-D822-C113-460C-B6C1BC306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AB084E-9317-DB95-BF97-B6F80C813B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3D042C9-CB1D-BD73-F651-5214C8C5D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04494"/>
            <a:ext cx="11434739" cy="383182"/>
          </a:xfrm>
        </p:spPr>
        <p:txBody>
          <a:bodyPr/>
          <a:lstStyle/>
          <a:p>
            <a:r>
              <a:rPr lang="en-US" dirty="0"/>
              <a:t>Introducing the POET UAT Panel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268CDE-C500-E4A6-769A-9FD979D6FD8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3" y="1103010"/>
            <a:ext cx="11008114" cy="5106549"/>
          </a:xfrm>
        </p:spPr>
        <p:txBody>
          <a:bodyPr vert="horz" lIns="91440" tIns="91440" rIns="91440" bIns="91440" numCol="1" rtlCol="0" anchor="t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rgbClr val="007DB8"/>
                </a:solidFill>
                <a:latin typeface="Arial"/>
                <a:cs typeface="Arial"/>
              </a:rPr>
              <a:t>Suzy Brazeau, Territory Manager I, Corp Ops – West</a:t>
            </a:r>
          </a:p>
          <a:p>
            <a:pPr marL="0" indent="0">
              <a:buNone/>
            </a:pPr>
            <a:endParaRPr lang="en-US" sz="2000" b="1" dirty="0">
              <a:solidFill>
                <a:srgbClr val="007DB8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2000" b="1" dirty="0">
              <a:solidFill>
                <a:srgbClr val="007DB8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7DB8"/>
                </a:solidFill>
                <a:latin typeface="Arial"/>
                <a:cs typeface="Arial"/>
              </a:rPr>
              <a:t>Kyle Brown, Market Manager I, Corp Ops – Central</a:t>
            </a:r>
          </a:p>
          <a:p>
            <a:pPr marL="0" indent="0">
              <a:buNone/>
            </a:pPr>
            <a:endParaRPr lang="en-US" sz="2000" b="1" dirty="0">
              <a:solidFill>
                <a:srgbClr val="007DB8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 sz="2000" b="1" dirty="0">
              <a:solidFill>
                <a:srgbClr val="007DB8"/>
              </a:solidFill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000" b="1" dirty="0">
                <a:solidFill>
                  <a:srgbClr val="007DB8"/>
                </a:solidFill>
                <a:latin typeface="Arial"/>
                <a:cs typeface="Arial"/>
              </a:rPr>
              <a:t>Christopher Mooney, Market Manager II, Corp Ops - Northeast</a:t>
            </a:r>
          </a:p>
        </p:txBody>
      </p:sp>
      <p:pic>
        <p:nvPicPr>
          <p:cNvPr id="6" name="Picture 5" descr="A group of people with speech bubbles&#10;&#10;Description automatically generated">
            <a:extLst>
              <a:ext uri="{FF2B5EF4-FFF2-40B4-BE49-F238E27FC236}">
                <a16:creationId xmlns:a16="http://schemas.microsoft.com/office/drawing/2014/main" id="{FC6A0479-31DC-5602-D2D2-41BAEDECC0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7899" y="1141684"/>
            <a:ext cx="25146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792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72C2D-6CCC-96F1-11D7-3AD345F81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33F152B9-B157-5B31-759A-A1F19A4D0B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91440" rIns="91440" bIns="91440" rtlCol="0" anchor="t">
            <a:noAutofit/>
          </a:bodyPr>
          <a:lstStyle/>
          <a:p>
            <a:r>
              <a:rPr lang="en-US" sz="1600" dirty="0">
                <a:latin typeface="Arial"/>
                <a:cs typeface="Arial"/>
              </a:rPr>
              <a:t>Kenneth McKellar, </a:t>
            </a:r>
            <a:r>
              <a:rPr lang="en-US" sz="1600" dirty="0" err="1">
                <a:latin typeface="Arial"/>
                <a:cs typeface="Arial"/>
              </a:rPr>
              <a:t>Mgr</a:t>
            </a:r>
            <a:r>
              <a:rPr lang="en-US" sz="1600" dirty="0">
                <a:latin typeface="Arial"/>
                <a:cs typeface="Arial"/>
              </a:rPr>
              <a:t> II – Ops Support, SSC</a:t>
            </a:r>
            <a:endParaRPr lang="en-US" dirty="0"/>
          </a:p>
          <a:p>
            <a:r>
              <a:rPr lang="en-US" sz="1600" dirty="0">
                <a:latin typeface="Arial"/>
                <a:cs typeface="Arial"/>
              </a:rPr>
              <a:t>Alejandro Velarde, </a:t>
            </a:r>
            <a:r>
              <a:rPr lang="en-US" sz="1600" dirty="0" err="1">
                <a:latin typeface="Arial"/>
                <a:cs typeface="Arial"/>
              </a:rPr>
              <a:t>Mgr</a:t>
            </a:r>
            <a:r>
              <a:rPr lang="en-US" sz="1600" dirty="0">
                <a:latin typeface="Arial"/>
                <a:cs typeface="Arial"/>
              </a:rPr>
              <a:t> I – CI Optimization, Corp Ops</a:t>
            </a: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EDFF5B3-68C1-A5F6-41E9-DB8BA53F52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Arial"/>
                <a:cs typeface="Arial"/>
              </a:rPr>
              <a:t>SSC Support Ops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8768A-F8EF-4F0D-B518-A6F8FC4F88E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February 13, 2025</a:t>
            </a:r>
          </a:p>
        </p:txBody>
      </p:sp>
    </p:spTree>
    <p:extLst>
      <p:ext uri="{BB962C8B-B14F-4D97-AF65-F5344CB8AC3E}">
        <p14:creationId xmlns:p14="http://schemas.microsoft.com/office/powerpoint/2010/main" val="3647394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11ACA-3D6D-2BFE-1782-724F5F8CD6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0399BC-755D-DB7B-1C48-28F1C81DE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EE95180-DC40-5DFF-E04E-1D44612374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37" y="304494"/>
            <a:ext cx="11434739" cy="383182"/>
          </a:xfrm>
        </p:spPr>
        <p:txBody>
          <a:bodyPr/>
          <a:lstStyle/>
          <a:p>
            <a:r>
              <a:rPr lang="en-US" dirty="0"/>
              <a:t>POET UAT Panel – SSC Ops Support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3A481C-B80B-B6AD-4510-748F6F978EA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98643" y="1100480"/>
            <a:ext cx="11008114" cy="5106549"/>
          </a:xfrm>
        </p:spPr>
        <p:txBody>
          <a:bodyPr vert="horz" lIns="91440" tIns="91440" rIns="91440" bIns="91440" numCol="1" rtlCol="0" anchor="t">
            <a:noAutofit/>
          </a:bodyPr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Arial"/>
                <a:cs typeface="Arial"/>
              </a:rPr>
              <a:t>KEY TOPICS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13EA6D16-B7B3-E142-95BF-5DC9379DCBE9}"/>
              </a:ext>
            </a:extLst>
          </p:cNvPr>
          <p:cNvSpPr txBox="1">
            <a:spLocks/>
          </p:cNvSpPr>
          <p:nvPr/>
        </p:nvSpPr>
        <p:spPr>
          <a:xfrm>
            <a:off x="398643" y="1684890"/>
            <a:ext cx="11394714" cy="3497206"/>
          </a:xfrm>
          <a:prstGeom prst="rect">
            <a:avLst/>
          </a:prstGeom>
          <a:noFill/>
          <a:ln>
            <a:noFill/>
          </a:ln>
        </p:spPr>
        <p:txBody>
          <a:bodyPr vert="horz" lIns="91440" tIns="91440" rIns="91440" bIns="91440" numCol="2" rtlCol="0" anchor="t">
            <a:noAutofit/>
          </a:bodyPr>
          <a:lstStyle>
            <a:lvl1pPr marL="274320" indent="-274320" algn="l" defTabSz="685732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itchFamily="2" charset="2"/>
              <a:buChar char="§"/>
              <a:defRPr sz="16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1pPr>
            <a:lvl2pPr marL="548640" indent="-274320" algn="l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STIXGeneral-Regular" pitchFamily="2" charset="2"/>
              <a:buChar char="⎯"/>
              <a:tabLst/>
              <a:defRPr sz="16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2pPr>
            <a:lvl3pPr marL="822960" indent="-274320" algn="l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tabLst/>
              <a:defRPr sz="1400" b="0" i="0" kern="1200">
                <a:solidFill>
                  <a:schemeClr val="tx1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3pPr>
            <a:lvl4pPr marL="1097280" indent="-274320" algn="l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Courier New" panose="02070309020205020404" pitchFamily="49" charset="0"/>
              <a:buChar char="o"/>
              <a:tabLst/>
              <a:defRPr sz="14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4pPr>
            <a:lvl5pPr marL="1371600" indent="-274320" algn="l" defTabSz="685732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accent1"/>
              </a:buClr>
              <a:buFont typeface="Wingdings" pitchFamily="2" charset="2"/>
              <a:buChar char="ü"/>
              <a:tabLst/>
              <a:defRPr sz="1400" b="0" i="0" kern="1200">
                <a:solidFill>
                  <a:srgbClr val="3D3D3D"/>
                </a:solidFill>
                <a:latin typeface="Arial" panose="020B0604020202020204" pitchFamily="34" charset="0"/>
                <a:ea typeface="Sharp Sans" pitchFamily="2" charset="77"/>
                <a:cs typeface="Arial" panose="020B0604020202020204" pitchFamily="34" charset="0"/>
              </a:defRPr>
            </a:lvl5pPr>
            <a:lvl6pPr marL="1885762" indent="-171434" algn="l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28" indent="-171434" algn="l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494" indent="-171434" algn="l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361" indent="-171434" algn="l" defTabSz="685732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Ops Support Hotline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Common types of requests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Average close time for requests</a:t>
            </a:r>
            <a:b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</a:br>
            <a:endParaRPr lang="en-US" sz="2000" dirty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Changes to access</a:t>
            </a:r>
            <a:b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</a:br>
            <a:endParaRPr lang="en-US" sz="2000" dirty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Available resources for support</a:t>
            </a:r>
            <a:endParaRPr lang="en-US" sz="2000" b="1" dirty="0">
              <a:solidFill>
                <a:srgbClr val="007DB8"/>
              </a:solidFill>
              <a:latin typeface="Arial"/>
              <a:cs typeface="Arial"/>
            </a:endParaRPr>
          </a:p>
          <a:p>
            <a:endParaRPr lang="en-US" sz="2000" b="1" dirty="0">
              <a:solidFill>
                <a:srgbClr val="007DB8"/>
              </a:solidFill>
              <a:latin typeface="Arial"/>
              <a:cs typeface="Arial"/>
            </a:endParaRPr>
          </a:p>
          <a:p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Benefits to the SSC, the customer, </a:t>
            </a:r>
            <a:b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and PODS</a:t>
            </a:r>
          </a:p>
          <a:p>
            <a:endParaRPr lang="en-US" sz="2000" dirty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Fail-proofing is built into POET</a:t>
            </a:r>
          </a:p>
          <a:p>
            <a:endParaRPr lang="en-US" sz="2000" dirty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Fixes, enhancements, and improvements will continue to come after go-live</a:t>
            </a:r>
          </a:p>
          <a:p>
            <a:pPr lvl="1"/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A dedicated </a:t>
            </a:r>
            <a:r>
              <a:rPr lang="en-US" sz="2000" dirty="0" err="1">
                <a:solidFill>
                  <a:schemeClr val="tx1"/>
                </a:solidFill>
                <a:latin typeface="Arial"/>
                <a:cs typeface="Arial"/>
              </a:rPr>
              <a:t>hypercare</a:t>
            </a: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 team from EY and PODS will address issues as quickly as possible</a:t>
            </a:r>
          </a:p>
          <a:p>
            <a:pPr lvl="1"/>
            <a:endParaRPr lang="en-US" sz="2000" dirty="0">
              <a:solidFill>
                <a:schemeClr val="tx1"/>
              </a:solidFill>
              <a:latin typeface="Arial"/>
              <a:cs typeface="Arial"/>
            </a:endParaRPr>
          </a:p>
          <a:p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POET is to the SSC what Cheetah was to </a:t>
            </a:r>
            <a:b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</a:br>
            <a:r>
              <a:rPr lang="en-US" sz="2000" dirty="0">
                <a:solidFill>
                  <a:schemeClr val="tx1"/>
                </a:solidFill>
                <a:latin typeface="Arial"/>
                <a:cs typeface="Arial"/>
              </a:rPr>
              <a:t>Corp Ops</a:t>
            </a:r>
          </a:p>
        </p:txBody>
      </p:sp>
    </p:spTree>
    <p:extLst>
      <p:ext uri="{BB962C8B-B14F-4D97-AF65-F5344CB8AC3E}">
        <p14:creationId xmlns:p14="http://schemas.microsoft.com/office/powerpoint/2010/main" val="3457029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87899-DBF9-BFBE-A01A-57A6D5DC7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AFDCE50-BE76-6185-9798-04C9A4FEE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D927-EFF0-E346-BC14-1520C79469C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2F859AD-892E-F8F2-34CA-49DC25B98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579" y="319993"/>
            <a:ext cx="8576054" cy="383182"/>
          </a:xfrm>
        </p:spPr>
        <p:txBody>
          <a:bodyPr/>
          <a:lstStyle/>
          <a:p>
            <a:r>
              <a:rPr lang="en-US" sz="2400" dirty="0"/>
              <a:t>Navigating the Transition</a:t>
            </a:r>
          </a:p>
        </p:txBody>
      </p:sp>
      <p:sp>
        <p:nvSpPr>
          <p:cNvPr id="4" name="Rectangle: Single Corner Snipped 3">
            <a:extLst>
              <a:ext uri="{FF2B5EF4-FFF2-40B4-BE49-F238E27FC236}">
                <a16:creationId xmlns:a16="http://schemas.microsoft.com/office/drawing/2014/main" id="{54206116-DD9E-46EB-BC95-60CC8929E783}"/>
              </a:ext>
            </a:extLst>
          </p:cNvPr>
          <p:cNvSpPr/>
          <p:nvPr/>
        </p:nvSpPr>
        <p:spPr>
          <a:xfrm>
            <a:off x="400579" y="1524000"/>
            <a:ext cx="2769341" cy="383182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8281AE8-DC63-3150-F086-2CE3B3719F3B}"/>
              </a:ext>
            </a:extLst>
          </p:cNvPr>
          <p:cNvSpPr txBox="1"/>
          <p:nvPr/>
        </p:nvSpPr>
        <p:spPr>
          <a:xfrm>
            <a:off x="728596" y="1552690"/>
            <a:ext cx="2143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Friday, Feb. 28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764618-EE08-BA60-CE8B-11E545D6B459}"/>
              </a:ext>
            </a:extLst>
          </p:cNvPr>
          <p:cNvSpPr txBox="1"/>
          <p:nvPr/>
        </p:nvSpPr>
        <p:spPr>
          <a:xfrm>
            <a:off x="430248" y="2043863"/>
            <a:ext cx="26822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200" dirty="0"/>
              <a:t>Business as usual until </a:t>
            </a:r>
            <a:br>
              <a:rPr lang="en-US" sz="1200" dirty="0"/>
            </a:br>
            <a:r>
              <a:rPr lang="en-US" sz="1200" dirty="0"/>
              <a:t>10 p.m. EST</a:t>
            </a:r>
          </a:p>
        </p:txBody>
      </p:sp>
      <p:sp>
        <p:nvSpPr>
          <p:cNvPr id="10" name="Rectangle: Single Corner Snipped 9">
            <a:extLst>
              <a:ext uri="{FF2B5EF4-FFF2-40B4-BE49-F238E27FC236}">
                <a16:creationId xmlns:a16="http://schemas.microsoft.com/office/drawing/2014/main" id="{E8872C15-64C7-A727-F4F7-C9E65213FA73}"/>
              </a:ext>
            </a:extLst>
          </p:cNvPr>
          <p:cNvSpPr/>
          <p:nvPr/>
        </p:nvSpPr>
        <p:spPr>
          <a:xfrm>
            <a:off x="3245379" y="1524000"/>
            <a:ext cx="2769341" cy="383182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0005D5-5BE5-6AAA-E781-1C3C8064D577}"/>
              </a:ext>
            </a:extLst>
          </p:cNvPr>
          <p:cNvSpPr txBox="1"/>
          <p:nvPr/>
        </p:nvSpPr>
        <p:spPr>
          <a:xfrm>
            <a:off x="3573396" y="1552690"/>
            <a:ext cx="2143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Saturday, March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01733D-5E3E-16C8-B583-16ED21277235}"/>
              </a:ext>
            </a:extLst>
          </p:cNvPr>
          <p:cNvSpPr txBox="1"/>
          <p:nvPr/>
        </p:nvSpPr>
        <p:spPr>
          <a:xfrm>
            <a:off x="3317745" y="2676040"/>
            <a:ext cx="2663768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200" dirty="0"/>
              <a:t>Call Ops Support hotline for reschedules or account modifications to Saturday or Monday deliveries</a:t>
            </a:r>
          </a:p>
          <a:p>
            <a:pPr marL="285750" indent="-285750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200" dirty="0"/>
              <a:t>Drivers must notify MMs for every service modification</a:t>
            </a:r>
          </a:p>
          <a:p>
            <a:pPr marL="285750" indent="-285750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200" dirty="0"/>
              <a:t>MMs must route adjustments </a:t>
            </a:r>
            <a:r>
              <a:rPr lang="en-US" sz="1200" u="sng" dirty="0"/>
              <a:t>manually</a:t>
            </a:r>
            <a:r>
              <a:rPr lang="en-US" sz="1200" dirty="0"/>
              <a:t> in Cheetah for </a:t>
            </a:r>
            <a:r>
              <a:rPr lang="en-US" sz="1200" b="1" dirty="0"/>
              <a:t>Saturday</a:t>
            </a:r>
            <a:r>
              <a:rPr lang="en-US" sz="1200" dirty="0"/>
              <a:t> deliveries</a:t>
            </a:r>
          </a:p>
          <a:p>
            <a:pPr marL="285750" indent="-285750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200" dirty="0">
                <a:effectLst/>
                <a:latin typeface="+mj-lt"/>
                <a:ea typeface="Aptos"/>
                <a:cs typeface="Aptos"/>
              </a:rPr>
              <a:t>Ops Support will not be able to accommodate requests to modify services not scheduled for 3/1 or 3/3. These requests can be submitted starting 3/3, once all systems are fully operational.</a:t>
            </a:r>
          </a:p>
          <a:p>
            <a:pPr marL="285750" indent="-285750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endParaRPr lang="en-US" sz="1200" dirty="0"/>
          </a:p>
        </p:txBody>
      </p:sp>
      <p:sp>
        <p:nvSpPr>
          <p:cNvPr id="18" name="Rectangle: Single Corner Snipped 17">
            <a:extLst>
              <a:ext uri="{FF2B5EF4-FFF2-40B4-BE49-F238E27FC236}">
                <a16:creationId xmlns:a16="http://schemas.microsoft.com/office/drawing/2014/main" id="{D18A6B8C-961B-0567-921C-CD52AA885239}"/>
              </a:ext>
            </a:extLst>
          </p:cNvPr>
          <p:cNvSpPr/>
          <p:nvPr/>
        </p:nvSpPr>
        <p:spPr>
          <a:xfrm>
            <a:off x="6090179" y="1524000"/>
            <a:ext cx="2769341" cy="383182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ED712C7-CA49-C460-875A-A83BECAC6302}"/>
              </a:ext>
            </a:extLst>
          </p:cNvPr>
          <p:cNvSpPr txBox="1"/>
          <p:nvPr/>
        </p:nvSpPr>
        <p:spPr>
          <a:xfrm>
            <a:off x="6418196" y="1552690"/>
            <a:ext cx="2143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Sunday, March 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BD4857-C4A3-8AD1-E4FE-094297B41467}"/>
              </a:ext>
            </a:extLst>
          </p:cNvPr>
          <p:cNvSpPr txBox="1"/>
          <p:nvPr/>
        </p:nvSpPr>
        <p:spPr>
          <a:xfrm>
            <a:off x="6165913" y="2505528"/>
            <a:ext cx="2605883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200" dirty="0"/>
              <a:t>Call Ops Support hotline for reschedules or account modifications to Monday deliveries</a:t>
            </a:r>
          </a:p>
          <a:p>
            <a:pPr marL="285750" indent="-285750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200" dirty="0"/>
              <a:t>Ops Support will manually enter order modifications for Saturday and Monday deliveries when systems are restored</a:t>
            </a:r>
          </a:p>
          <a:p>
            <a:pPr marL="285750" indent="-285750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200" dirty="0"/>
              <a:t>All order modifications will be entered into Salesforce &amp; RBMS by EOD Sunday</a:t>
            </a:r>
          </a:p>
          <a:p>
            <a:pPr marL="285750" indent="-285750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200" dirty="0"/>
              <a:t>MMs can re-route in Cheetah Sunday PM or Monday AM for </a:t>
            </a:r>
            <a:r>
              <a:rPr lang="en-US" sz="1200" b="1" dirty="0"/>
              <a:t>Monday</a:t>
            </a:r>
            <a:r>
              <a:rPr lang="en-US" sz="1200" dirty="0"/>
              <a:t> deliveries – adjustments should populate in Cheetah </a:t>
            </a:r>
            <a:r>
              <a:rPr lang="en-US" sz="1200" u="sng" dirty="0"/>
              <a:t>automatically</a:t>
            </a:r>
          </a:p>
        </p:txBody>
      </p:sp>
      <p:sp>
        <p:nvSpPr>
          <p:cNvPr id="22" name="Rectangle: Single Corner Snipped 21">
            <a:extLst>
              <a:ext uri="{FF2B5EF4-FFF2-40B4-BE49-F238E27FC236}">
                <a16:creationId xmlns:a16="http://schemas.microsoft.com/office/drawing/2014/main" id="{018B3DF7-171C-11FD-8424-D75D5E6752C2}"/>
              </a:ext>
            </a:extLst>
          </p:cNvPr>
          <p:cNvSpPr/>
          <p:nvPr/>
        </p:nvSpPr>
        <p:spPr>
          <a:xfrm>
            <a:off x="8934979" y="1524000"/>
            <a:ext cx="2769341" cy="383182"/>
          </a:xfrm>
          <a:prstGeom prst="snip1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000255F-852A-609B-43D4-371689E7F974}"/>
              </a:ext>
            </a:extLst>
          </p:cNvPr>
          <p:cNvSpPr txBox="1"/>
          <p:nvPr/>
        </p:nvSpPr>
        <p:spPr>
          <a:xfrm>
            <a:off x="9262996" y="1552690"/>
            <a:ext cx="21437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</a:rPr>
              <a:t>Monday, March 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2A520B6-AFB0-1FB8-4823-179AB206B7DB}"/>
              </a:ext>
            </a:extLst>
          </p:cNvPr>
          <p:cNvSpPr txBox="1"/>
          <p:nvPr/>
        </p:nvSpPr>
        <p:spPr>
          <a:xfrm>
            <a:off x="8976633" y="2036382"/>
            <a:ext cx="268224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200" dirty="0"/>
              <a:t>Business as usual until </a:t>
            </a:r>
            <a:br>
              <a:rPr lang="en-US" sz="1200" dirty="0"/>
            </a:br>
            <a:r>
              <a:rPr lang="en-US" sz="1200" dirty="0"/>
              <a:t>10 p.m. EST</a:t>
            </a:r>
          </a:p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200" dirty="0"/>
              <a:t>MMs to verify that all Cheetah updates are accurately reflected in restored system</a:t>
            </a:r>
          </a:p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endParaRPr lang="en-US" sz="1200" dirty="0">
              <a:latin typeface="+mj-lt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2673B40-D273-3A77-6EB0-FE3D49085D44}"/>
              </a:ext>
            </a:extLst>
          </p:cNvPr>
          <p:cNvSpPr txBox="1"/>
          <p:nvPr/>
        </p:nvSpPr>
        <p:spPr>
          <a:xfrm>
            <a:off x="3332479" y="1984764"/>
            <a:ext cx="26768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</a:rPr>
              <a:t>No adjustments in real time; Ops Support to log and enter on Sunday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E7B9D99-A921-2C84-28BE-3838B2C32ED4}"/>
              </a:ext>
            </a:extLst>
          </p:cNvPr>
          <p:cNvSpPr txBox="1"/>
          <p:nvPr/>
        </p:nvSpPr>
        <p:spPr>
          <a:xfrm>
            <a:off x="6177280" y="1976861"/>
            <a:ext cx="2682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rgbClr val="C00000"/>
                </a:solidFill>
              </a:rPr>
              <a:t>No adjustments in real time; Ops Support to log and enter today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3D95CC-D166-A42C-A1BB-9D165D413A8E}"/>
              </a:ext>
            </a:extLst>
          </p:cNvPr>
          <p:cNvSpPr txBox="1"/>
          <p:nvPr/>
        </p:nvSpPr>
        <p:spPr>
          <a:xfrm>
            <a:off x="441219" y="759512"/>
            <a:ext cx="10546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i="1" dirty="0"/>
              <a:t>Cheetah is available for updates; RBMS, OE and Salesforce are inaccessible</a:t>
            </a:r>
          </a:p>
          <a:p>
            <a:pPr marL="285750" indent="-285750">
              <a:buClr>
                <a:srgbClr val="007DB8"/>
              </a:buClr>
              <a:buFont typeface="Wingdings" panose="05000000000000000000" pitchFamily="2" charset="2"/>
              <a:buChar char="§"/>
            </a:pPr>
            <a:r>
              <a:rPr lang="en-US" sz="1600" i="1" dirty="0"/>
              <a:t>Ops Support will handle order modifications &amp; customer follow-ups for </a:t>
            </a:r>
            <a:r>
              <a:rPr lang="en-US" sz="1600" b="1" i="1" dirty="0">
                <a:solidFill>
                  <a:srgbClr val="007DB8"/>
                </a:solidFill>
              </a:rPr>
              <a:t>Saturday and Monday orders ONLY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A9B3D0A-4698-8B99-683C-987E2B8BCBFE}"/>
              </a:ext>
            </a:extLst>
          </p:cNvPr>
          <p:cNvSpPr/>
          <p:nvPr/>
        </p:nvSpPr>
        <p:spPr>
          <a:xfrm>
            <a:off x="410739" y="1891243"/>
            <a:ext cx="2757356" cy="4288514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A737671-9A66-E7B4-B96A-AB535775C306}"/>
              </a:ext>
            </a:extLst>
          </p:cNvPr>
          <p:cNvSpPr/>
          <p:nvPr/>
        </p:nvSpPr>
        <p:spPr>
          <a:xfrm>
            <a:off x="3245724" y="1891243"/>
            <a:ext cx="2757356" cy="4288514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C43FB19-B01B-D45A-D45A-8465678081FE}"/>
              </a:ext>
            </a:extLst>
          </p:cNvPr>
          <p:cNvSpPr/>
          <p:nvPr/>
        </p:nvSpPr>
        <p:spPr>
          <a:xfrm>
            <a:off x="6090177" y="1907181"/>
            <a:ext cx="2757356" cy="4288514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DBC00A8-2B2D-1E03-F0DF-6EF4915BF610}"/>
              </a:ext>
            </a:extLst>
          </p:cNvPr>
          <p:cNvSpPr/>
          <p:nvPr/>
        </p:nvSpPr>
        <p:spPr>
          <a:xfrm>
            <a:off x="8956198" y="1896179"/>
            <a:ext cx="2757356" cy="4288514"/>
          </a:xfrm>
          <a:prstGeom prst="rect">
            <a:avLst/>
          </a:prstGeom>
          <a:noFill/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103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3151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A1436C-6C2B-3A46-A5F7-59A18244F8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61878894"/>
      </p:ext>
    </p:extLst>
  </p:cSld>
  <p:clrMapOvr>
    <a:masterClrMapping/>
  </p:clrMapOvr>
</p:sld>
</file>

<file path=ppt/theme/theme1.xml><?xml version="1.0" encoding="utf-8"?>
<a:theme xmlns:a="http://schemas.openxmlformats.org/drawingml/2006/main" name="1_PODS">
  <a:themeElements>
    <a:clrScheme name="PODS 09_21_2021">
      <a:dk1>
        <a:srgbClr val="3C3C3C"/>
      </a:dk1>
      <a:lt1>
        <a:srgbClr val="FFFFFF"/>
      </a:lt1>
      <a:dk2>
        <a:srgbClr val="083444"/>
      </a:dk2>
      <a:lt2>
        <a:srgbClr val="D3E9E6"/>
      </a:lt2>
      <a:accent1>
        <a:srgbClr val="0080BB"/>
      </a:accent1>
      <a:accent2>
        <a:srgbClr val="CE202F"/>
      </a:accent2>
      <a:accent3>
        <a:srgbClr val="ED7D30"/>
      </a:accent3>
      <a:accent4>
        <a:srgbClr val="70AD47"/>
      </a:accent4>
      <a:accent5>
        <a:srgbClr val="FFC000"/>
      </a:accent5>
      <a:accent6>
        <a:srgbClr val="8A03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DS" id="{D0FACB68-591E-EF4C-BE81-60884C617A55}" vid="{64AAA5A8-D655-6648-91FA-8C54157EE2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2538</TotalTime>
  <Words>400</Words>
  <Application>Microsoft Office PowerPoint</Application>
  <PresentationFormat>Widescreen</PresentationFormat>
  <Paragraphs>54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Courier New</vt:lpstr>
      <vt:lpstr>STIXGeneral-Regular</vt:lpstr>
      <vt:lpstr>Wingdings</vt:lpstr>
      <vt:lpstr>1_PODS</vt:lpstr>
      <vt:lpstr>POET UAT Panel </vt:lpstr>
      <vt:lpstr>Introducing the POET UAT Panel</vt:lpstr>
      <vt:lpstr>SSC Support Ops</vt:lpstr>
      <vt:lpstr>POET UAT Panel – SSC Ops Support</vt:lpstr>
      <vt:lpstr>Navigating the Transition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Taylor Jenkins</dc:creator>
  <cp:lastModifiedBy>Taylor Jenkins</cp:lastModifiedBy>
  <cp:revision>49</cp:revision>
  <dcterms:created xsi:type="dcterms:W3CDTF">2025-02-10T21:28:10Z</dcterms:created>
  <dcterms:modified xsi:type="dcterms:W3CDTF">2025-02-13T15:26:46Z</dcterms:modified>
</cp:coreProperties>
</file>