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 id="2147483670" r:id="rId5"/>
    <p:sldMasterId id="2147483675" r:id="rId6"/>
    <p:sldMasterId id="2147483816" r:id="rId7"/>
  </p:sldMasterIdLst>
  <p:notesMasterIdLst>
    <p:notesMasterId r:id="rId22"/>
  </p:notesMasterIdLst>
  <p:sldIdLst>
    <p:sldId id="2147481050" r:id="rId8"/>
    <p:sldId id="2147481051" r:id="rId9"/>
    <p:sldId id="2147481702" r:id="rId10"/>
    <p:sldId id="2147481703" r:id="rId11"/>
    <p:sldId id="2147481704" r:id="rId12"/>
    <p:sldId id="2147481707" r:id="rId13"/>
    <p:sldId id="406" r:id="rId14"/>
    <p:sldId id="2147481710" r:id="rId15"/>
    <p:sldId id="2147481713" r:id="rId16"/>
    <p:sldId id="2147481709" r:id="rId17"/>
    <p:sldId id="2147481711" r:id="rId18"/>
    <p:sldId id="2147481712" r:id="rId19"/>
    <p:sldId id="2147481714" r:id="rId20"/>
    <p:sldId id="214748171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F2CCB8C-D2FA-4AB2-B001-3C780A338E27}">
          <p14:sldIdLst>
            <p14:sldId id="2147481050"/>
            <p14:sldId id="2147481051"/>
            <p14:sldId id="2147481702"/>
            <p14:sldId id="2147481703"/>
            <p14:sldId id="2147481704"/>
            <p14:sldId id="2147481707"/>
            <p14:sldId id="406"/>
            <p14:sldId id="2147481710"/>
            <p14:sldId id="2147481713"/>
            <p14:sldId id="2147481709"/>
            <p14:sldId id="2147481711"/>
            <p14:sldId id="2147481712"/>
            <p14:sldId id="2147481714"/>
            <p14:sldId id="214748171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861004-E9C5-A160-CC01-9375BAD3901C}" name="Jared H Rogos" initials="JHR" userId="S::Jared.H.Rogos@ey.com::342ab584-8783-4a2a-8ed1-0d7a2d85c08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B050"/>
    <a:srgbClr val="3C3C3C"/>
    <a:srgbClr val="000000"/>
    <a:srgbClr val="8A8A8A"/>
    <a:srgbClr val="CE202F"/>
    <a:srgbClr val="B4535B"/>
    <a:srgbClr val="FEB62A"/>
    <a:srgbClr val="9AC284"/>
    <a:srgbClr val="E81C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82" autoAdjust="0"/>
    <p:restoredTop sz="94660"/>
  </p:normalViewPr>
  <p:slideViewPr>
    <p:cSldViewPr snapToGrid="0">
      <p:cViewPr varScale="1">
        <p:scale>
          <a:sx n="73" d="100"/>
          <a:sy n="73" d="100"/>
        </p:scale>
        <p:origin x="91" y="4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8DA154-6849-4A2C-9D87-55A3F8480A9E}"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5A0DA5F0-8E12-4F1B-B161-DD6DB675451C}">
      <dgm:prSet/>
      <dgm:spPr/>
      <dgm:t>
        <a:bodyPr/>
        <a:lstStyle/>
        <a:p>
          <a:r>
            <a:rPr lang="en-US" b="1" dirty="0"/>
            <a:t>Goal</a:t>
          </a:r>
          <a:r>
            <a:rPr lang="en-US" dirty="0"/>
            <a:t>: </a:t>
          </a:r>
        </a:p>
      </dgm:t>
    </dgm:pt>
    <dgm:pt modelId="{C9681CF7-1964-409F-8166-DAF036FFE3A3}" type="parTrans" cxnId="{5B3EE2E2-C5B1-4362-9784-5DB62FFCDAB6}">
      <dgm:prSet/>
      <dgm:spPr/>
      <dgm:t>
        <a:bodyPr/>
        <a:lstStyle/>
        <a:p>
          <a:endParaRPr lang="en-US"/>
        </a:p>
      </dgm:t>
    </dgm:pt>
    <dgm:pt modelId="{9777A1C7-EC1D-4528-8021-92CE6DC78B8F}" type="sibTrans" cxnId="{5B3EE2E2-C5B1-4362-9784-5DB62FFCDAB6}">
      <dgm:prSet/>
      <dgm:spPr/>
      <dgm:t>
        <a:bodyPr/>
        <a:lstStyle/>
        <a:p>
          <a:endParaRPr lang="en-US"/>
        </a:p>
      </dgm:t>
    </dgm:pt>
    <dgm:pt modelId="{D92DE18A-9882-4C71-B3B1-26FB17269A68}">
      <dgm:prSet/>
      <dgm:spPr/>
      <dgm:t>
        <a:bodyPr/>
        <a:lstStyle/>
        <a:p>
          <a:r>
            <a:rPr lang="en-US" dirty="0"/>
            <a:t>All Market Managers and AMMs submit at least one accurate Salesforce case by 12/31/2024.</a:t>
          </a:r>
        </a:p>
      </dgm:t>
    </dgm:pt>
    <dgm:pt modelId="{C1D75427-CEFB-4AEE-9365-BE7207886FEE}" type="parTrans" cxnId="{DA0B7D55-6A65-411B-87D1-EFA15B9DAAF6}">
      <dgm:prSet/>
      <dgm:spPr/>
      <dgm:t>
        <a:bodyPr/>
        <a:lstStyle/>
        <a:p>
          <a:endParaRPr lang="en-US"/>
        </a:p>
      </dgm:t>
    </dgm:pt>
    <dgm:pt modelId="{1156B0B3-5EB2-4EDD-A605-A423D468BC2F}" type="sibTrans" cxnId="{DA0B7D55-6A65-411B-87D1-EFA15B9DAAF6}">
      <dgm:prSet/>
      <dgm:spPr/>
      <dgm:t>
        <a:bodyPr/>
        <a:lstStyle/>
        <a:p>
          <a:endParaRPr lang="en-US"/>
        </a:p>
      </dgm:t>
    </dgm:pt>
    <dgm:pt modelId="{76807E5B-2C2B-4B58-8737-59308F018A6C}">
      <dgm:prSet/>
      <dgm:spPr/>
      <dgm:t>
        <a:bodyPr/>
        <a:lstStyle/>
        <a:p>
          <a:r>
            <a:rPr lang="en-US" b="1"/>
            <a:t>Support:</a:t>
          </a:r>
          <a:endParaRPr lang="en-US"/>
        </a:p>
      </dgm:t>
    </dgm:pt>
    <dgm:pt modelId="{A12B0112-DE10-4964-968C-5907CAD31849}" type="parTrans" cxnId="{CCBA55F5-87DD-4D32-BE55-F02F3B9AF013}">
      <dgm:prSet/>
      <dgm:spPr/>
      <dgm:t>
        <a:bodyPr/>
        <a:lstStyle/>
        <a:p>
          <a:endParaRPr lang="en-US"/>
        </a:p>
      </dgm:t>
    </dgm:pt>
    <dgm:pt modelId="{F193FA34-DBD8-4DF9-9604-C88401B0304F}" type="sibTrans" cxnId="{CCBA55F5-87DD-4D32-BE55-F02F3B9AF013}">
      <dgm:prSet/>
      <dgm:spPr/>
      <dgm:t>
        <a:bodyPr/>
        <a:lstStyle/>
        <a:p>
          <a:endParaRPr lang="en-US"/>
        </a:p>
      </dgm:t>
    </dgm:pt>
    <dgm:pt modelId="{ED98A099-D1D7-42D8-A6EC-BAEAB249A3AC}">
      <dgm:prSet/>
      <dgm:spPr/>
      <dgm:t>
        <a:bodyPr/>
        <a:lstStyle/>
        <a:p>
          <a:r>
            <a:rPr lang="en-US" dirty="0"/>
            <a:t>A short (5-8 min) eLearning with video demonstration and step-by-step job aid download.</a:t>
          </a:r>
        </a:p>
      </dgm:t>
    </dgm:pt>
    <dgm:pt modelId="{551740C6-EA5E-434A-A677-861EBD10B893}" type="parTrans" cxnId="{CB45EC6D-F56D-4A2C-B8F2-724E5755C69A}">
      <dgm:prSet/>
      <dgm:spPr/>
      <dgm:t>
        <a:bodyPr/>
        <a:lstStyle/>
        <a:p>
          <a:endParaRPr lang="en-US"/>
        </a:p>
      </dgm:t>
    </dgm:pt>
    <dgm:pt modelId="{0310B907-60A1-4F05-B1F5-7A2C200ADE1C}" type="sibTrans" cxnId="{CB45EC6D-F56D-4A2C-B8F2-724E5755C69A}">
      <dgm:prSet/>
      <dgm:spPr/>
      <dgm:t>
        <a:bodyPr/>
        <a:lstStyle/>
        <a:p>
          <a:endParaRPr lang="en-US"/>
        </a:p>
      </dgm:t>
    </dgm:pt>
    <dgm:pt modelId="{9B0D64C8-9401-4605-91C2-D44E48AA4E43}">
      <dgm:prSet/>
      <dgm:spPr/>
      <dgm:t>
        <a:bodyPr/>
        <a:lstStyle/>
        <a:p>
          <a:r>
            <a:rPr lang="en-US" b="1"/>
            <a:t>Reporting</a:t>
          </a:r>
          <a:r>
            <a:rPr lang="en-US"/>
            <a:t>:</a:t>
          </a:r>
        </a:p>
      </dgm:t>
    </dgm:pt>
    <dgm:pt modelId="{A92936A1-0A3C-4DFB-9729-55C9E060DA91}" type="parTrans" cxnId="{E1AF727B-E024-47C0-974D-324D46BBE026}">
      <dgm:prSet/>
      <dgm:spPr/>
      <dgm:t>
        <a:bodyPr/>
        <a:lstStyle/>
        <a:p>
          <a:endParaRPr lang="en-US"/>
        </a:p>
      </dgm:t>
    </dgm:pt>
    <dgm:pt modelId="{BDA02040-9D6C-400F-9D57-9B0B15A09540}" type="sibTrans" cxnId="{E1AF727B-E024-47C0-974D-324D46BBE026}">
      <dgm:prSet/>
      <dgm:spPr/>
      <dgm:t>
        <a:bodyPr/>
        <a:lstStyle/>
        <a:p>
          <a:endParaRPr lang="en-US"/>
        </a:p>
      </dgm:t>
    </dgm:pt>
    <dgm:pt modelId="{899AB168-5004-4A44-85DF-3116DDF3D987}">
      <dgm:prSet/>
      <dgm:spPr/>
      <dgm:t>
        <a:bodyPr/>
        <a:lstStyle/>
        <a:p>
          <a:r>
            <a:rPr lang="en-US" b="1"/>
            <a:t>Scorecard</a:t>
          </a:r>
          <a:r>
            <a:rPr lang="en-US"/>
            <a:t>: Tracks case submissions by Market Managers by Region.</a:t>
          </a:r>
        </a:p>
      </dgm:t>
    </dgm:pt>
    <dgm:pt modelId="{AD8BE141-CE33-4D23-9416-F4A6722497B1}" type="parTrans" cxnId="{BFBC0716-45B5-4C28-A4EF-45417FEF1277}">
      <dgm:prSet/>
      <dgm:spPr/>
      <dgm:t>
        <a:bodyPr/>
        <a:lstStyle/>
        <a:p>
          <a:endParaRPr lang="en-US"/>
        </a:p>
      </dgm:t>
    </dgm:pt>
    <dgm:pt modelId="{303D65CD-E0D9-4D95-BAD1-FE962DFA3A17}" type="sibTrans" cxnId="{BFBC0716-45B5-4C28-A4EF-45417FEF1277}">
      <dgm:prSet/>
      <dgm:spPr/>
      <dgm:t>
        <a:bodyPr/>
        <a:lstStyle/>
        <a:p>
          <a:endParaRPr lang="en-US"/>
        </a:p>
      </dgm:t>
    </dgm:pt>
    <dgm:pt modelId="{B50ED411-97AA-4E10-B2AB-9BED1C1A8831}" type="pres">
      <dgm:prSet presAssocID="{4C8DA154-6849-4A2C-9D87-55A3F8480A9E}" presName="linear" presStyleCnt="0">
        <dgm:presLayoutVars>
          <dgm:dir/>
          <dgm:animLvl val="lvl"/>
          <dgm:resizeHandles val="exact"/>
        </dgm:presLayoutVars>
      </dgm:prSet>
      <dgm:spPr/>
    </dgm:pt>
    <dgm:pt modelId="{6DE29ED9-6686-498B-A9AE-7275EB346367}" type="pres">
      <dgm:prSet presAssocID="{5A0DA5F0-8E12-4F1B-B161-DD6DB675451C}" presName="parentLin" presStyleCnt="0"/>
      <dgm:spPr/>
    </dgm:pt>
    <dgm:pt modelId="{3353157C-6DB9-43FF-BFB9-5B784E2BC60F}" type="pres">
      <dgm:prSet presAssocID="{5A0DA5F0-8E12-4F1B-B161-DD6DB675451C}" presName="parentLeftMargin" presStyleLbl="node1" presStyleIdx="0" presStyleCnt="3"/>
      <dgm:spPr/>
    </dgm:pt>
    <dgm:pt modelId="{D1DE6828-6543-4E5C-A693-C2C684990230}" type="pres">
      <dgm:prSet presAssocID="{5A0DA5F0-8E12-4F1B-B161-DD6DB675451C}" presName="parentText" presStyleLbl="node1" presStyleIdx="0" presStyleCnt="3">
        <dgm:presLayoutVars>
          <dgm:chMax val="0"/>
          <dgm:bulletEnabled val="1"/>
        </dgm:presLayoutVars>
      </dgm:prSet>
      <dgm:spPr/>
    </dgm:pt>
    <dgm:pt modelId="{16295C70-638F-4680-BE34-CBAC1CDAC087}" type="pres">
      <dgm:prSet presAssocID="{5A0DA5F0-8E12-4F1B-B161-DD6DB675451C}" presName="negativeSpace" presStyleCnt="0"/>
      <dgm:spPr/>
    </dgm:pt>
    <dgm:pt modelId="{50D61EEF-3626-47EB-8A00-22ACE80D3FB2}" type="pres">
      <dgm:prSet presAssocID="{5A0DA5F0-8E12-4F1B-B161-DD6DB675451C}" presName="childText" presStyleLbl="conFgAcc1" presStyleIdx="0" presStyleCnt="3">
        <dgm:presLayoutVars>
          <dgm:bulletEnabled val="1"/>
        </dgm:presLayoutVars>
      </dgm:prSet>
      <dgm:spPr/>
    </dgm:pt>
    <dgm:pt modelId="{FAAC7CA0-5703-4AC1-A68D-23EBD10219AC}" type="pres">
      <dgm:prSet presAssocID="{9777A1C7-EC1D-4528-8021-92CE6DC78B8F}" presName="spaceBetweenRectangles" presStyleCnt="0"/>
      <dgm:spPr/>
    </dgm:pt>
    <dgm:pt modelId="{ED32BCBA-A93F-49E4-8060-3C783A6B5515}" type="pres">
      <dgm:prSet presAssocID="{76807E5B-2C2B-4B58-8737-59308F018A6C}" presName="parentLin" presStyleCnt="0"/>
      <dgm:spPr/>
    </dgm:pt>
    <dgm:pt modelId="{799B546F-6282-4123-B84E-4D5B56092AB0}" type="pres">
      <dgm:prSet presAssocID="{76807E5B-2C2B-4B58-8737-59308F018A6C}" presName="parentLeftMargin" presStyleLbl="node1" presStyleIdx="0" presStyleCnt="3"/>
      <dgm:spPr/>
    </dgm:pt>
    <dgm:pt modelId="{C6BDCEF7-4D81-4914-8292-8B11D5268805}" type="pres">
      <dgm:prSet presAssocID="{76807E5B-2C2B-4B58-8737-59308F018A6C}" presName="parentText" presStyleLbl="node1" presStyleIdx="1" presStyleCnt="3">
        <dgm:presLayoutVars>
          <dgm:chMax val="0"/>
          <dgm:bulletEnabled val="1"/>
        </dgm:presLayoutVars>
      </dgm:prSet>
      <dgm:spPr/>
    </dgm:pt>
    <dgm:pt modelId="{095DBCE4-0169-44A6-A4F6-DC885BE042DD}" type="pres">
      <dgm:prSet presAssocID="{76807E5B-2C2B-4B58-8737-59308F018A6C}" presName="negativeSpace" presStyleCnt="0"/>
      <dgm:spPr/>
    </dgm:pt>
    <dgm:pt modelId="{79DCE417-FB2B-4A72-9932-D81F68F19939}" type="pres">
      <dgm:prSet presAssocID="{76807E5B-2C2B-4B58-8737-59308F018A6C}" presName="childText" presStyleLbl="conFgAcc1" presStyleIdx="1" presStyleCnt="3">
        <dgm:presLayoutVars>
          <dgm:bulletEnabled val="1"/>
        </dgm:presLayoutVars>
      </dgm:prSet>
      <dgm:spPr/>
    </dgm:pt>
    <dgm:pt modelId="{11CF4E61-9BB9-4AE1-9F6B-445B7E4C2696}" type="pres">
      <dgm:prSet presAssocID="{F193FA34-DBD8-4DF9-9604-C88401B0304F}" presName="spaceBetweenRectangles" presStyleCnt="0"/>
      <dgm:spPr/>
    </dgm:pt>
    <dgm:pt modelId="{8963FD61-E09D-4E2F-9A5E-4D2A72232855}" type="pres">
      <dgm:prSet presAssocID="{9B0D64C8-9401-4605-91C2-D44E48AA4E43}" presName="parentLin" presStyleCnt="0"/>
      <dgm:spPr/>
    </dgm:pt>
    <dgm:pt modelId="{2CD37BF6-9587-4663-9420-979019D78A3B}" type="pres">
      <dgm:prSet presAssocID="{9B0D64C8-9401-4605-91C2-D44E48AA4E43}" presName="parentLeftMargin" presStyleLbl="node1" presStyleIdx="1" presStyleCnt="3"/>
      <dgm:spPr/>
    </dgm:pt>
    <dgm:pt modelId="{2C648F4A-7323-4CE6-8027-44864B0C77AB}" type="pres">
      <dgm:prSet presAssocID="{9B0D64C8-9401-4605-91C2-D44E48AA4E43}" presName="parentText" presStyleLbl="node1" presStyleIdx="2" presStyleCnt="3">
        <dgm:presLayoutVars>
          <dgm:chMax val="0"/>
          <dgm:bulletEnabled val="1"/>
        </dgm:presLayoutVars>
      </dgm:prSet>
      <dgm:spPr/>
    </dgm:pt>
    <dgm:pt modelId="{CC95DE2F-6169-432E-A660-942723FC6B2B}" type="pres">
      <dgm:prSet presAssocID="{9B0D64C8-9401-4605-91C2-D44E48AA4E43}" presName="negativeSpace" presStyleCnt="0"/>
      <dgm:spPr/>
    </dgm:pt>
    <dgm:pt modelId="{4FF48E58-166E-413A-BE8F-355CF532F6CE}" type="pres">
      <dgm:prSet presAssocID="{9B0D64C8-9401-4605-91C2-D44E48AA4E43}" presName="childText" presStyleLbl="conFgAcc1" presStyleIdx="2" presStyleCnt="3">
        <dgm:presLayoutVars>
          <dgm:bulletEnabled val="1"/>
        </dgm:presLayoutVars>
      </dgm:prSet>
      <dgm:spPr/>
    </dgm:pt>
  </dgm:ptLst>
  <dgm:cxnLst>
    <dgm:cxn modelId="{D8B66C12-70BF-4DC7-94AE-15BF79C8F851}" type="presOf" srcId="{76807E5B-2C2B-4B58-8737-59308F018A6C}" destId="{C6BDCEF7-4D81-4914-8292-8B11D5268805}" srcOrd="1" destOrd="0" presId="urn:microsoft.com/office/officeart/2005/8/layout/list1"/>
    <dgm:cxn modelId="{BFBC0716-45B5-4C28-A4EF-45417FEF1277}" srcId="{9B0D64C8-9401-4605-91C2-D44E48AA4E43}" destId="{899AB168-5004-4A44-85DF-3116DDF3D987}" srcOrd="0" destOrd="0" parTransId="{AD8BE141-CE33-4D23-9416-F4A6722497B1}" sibTransId="{303D65CD-E0D9-4D95-BAD1-FE962DFA3A17}"/>
    <dgm:cxn modelId="{74200033-F4EB-44D6-81AE-B04DEC84EF0F}" type="presOf" srcId="{5A0DA5F0-8E12-4F1B-B161-DD6DB675451C}" destId="{3353157C-6DB9-43FF-BFB9-5B784E2BC60F}" srcOrd="0" destOrd="0" presId="urn:microsoft.com/office/officeart/2005/8/layout/list1"/>
    <dgm:cxn modelId="{4A128635-1637-4321-BB66-E1D692E872D2}" type="presOf" srcId="{9B0D64C8-9401-4605-91C2-D44E48AA4E43}" destId="{2CD37BF6-9587-4663-9420-979019D78A3B}" srcOrd="0" destOrd="0" presId="urn:microsoft.com/office/officeart/2005/8/layout/list1"/>
    <dgm:cxn modelId="{5F17AE4B-2FF3-4A76-892A-66391B6354A3}" type="presOf" srcId="{9B0D64C8-9401-4605-91C2-D44E48AA4E43}" destId="{2C648F4A-7323-4CE6-8027-44864B0C77AB}" srcOrd="1" destOrd="0" presId="urn:microsoft.com/office/officeart/2005/8/layout/list1"/>
    <dgm:cxn modelId="{CB45EC6D-F56D-4A2C-B8F2-724E5755C69A}" srcId="{76807E5B-2C2B-4B58-8737-59308F018A6C}" destId="{ED98A099-D1D7-42D8-A6EC-BAEAB249A3AC}" srcOrd="0" destOrd="0" parTransId="{551740C6-EA5E-434A-A677-861EBD10B893}" sibTransId="{0310B907-60A1-4F05-B1F5-7A2C200ADE1C}"/>
    <dgm:cxn modelId="{4CECCF70-43E4-4F79-9895-282F830351C1}" type="presOf" srcId="{899AB168-5004-4A44-85DF-3116DDF3D987}" destId="{4FF48E58-166E-413A-BE8F-355CF532F6CE}" srcOrd="0" destOrd="0" presId="urn:microsoft.com/office/officeart/2005/8/layout/list1"/>
    <dgm:cxn modelId="{DA0B7D55-6A65-411B-87D1-EFA15B9DAAF6}" srcId="{5A0DA5F0-8E12-4F1B-B161-DD6DB675451C}" destId="{D92DE18A-9882-4C71-B3B1-26FB17269A68}" srcOrd="0" destOrd="0" parTransId="{C1D75427-CEFB-4AEE-9365-BE7207886FEE}" sibTransId="{1156B0B3-5EB2-4EDD-A605-A423D468BC2F}"/>
    <dgm:cxn modelId="{95FD2176-0EF3-4F67-9471-6F64108EBE0A}" type="presOf" srcId="{5A0DA5F0-8E12-4F1B-B161-DD6DB675451C}" destId="{D1DE6828-6543-4E5C-A693-C2C684990230}" srcOrd="1" destOrd="0" presId="urn:microsoft.com/office/officeart/2005/8/layout/list1"/>
    <dgm:cxn modelId="{DC5D5777-32FC-4E17-9090-12763D81C7D9}" type="presOf" srcId="{D92DE18A-9882-4C71-B3B1-26FB17269A68}" destId="{50D61EEF-3626-47EB-8A00-22ACE80D3FB2}" srcOrd="0" destOrd="0" presId="urn:microsoft.com/office/officeart/2005/8/layout/list1"/>
    <dgm:cxn modelId="{E1AF727B-E024-47C0-974D-324D46BBE026}" srcId="{4C8DA154-6849-4A2C-9D87-55A3F8480A9E}" destId="{9B0D64C8-9401-4605-91C2-D44E48AA4E43}" srcOrd="2" destOrd="0" parTransId="{A92936A1-0A3C-4DFB-9729-55C9E060DA91}" sibTransId="{BDA02040-9D6C-400F-9D57-9B0B15A09540}"/>
    <dgm:cxn modelId="{2C83C2A9-990D-4FD2-AA41-FFFCA03A2FB9}" type="presOf" srcId="{76807E5B-2C2B-4B58-8737-59308F018A6C}" destId="{799B546F-6282-4123-B84E-4D5B56092AB0}" srcOrd="0" destOrd="0" presId="urn:microsoft.com/office/officeart/2005/8/layout/list1"/>
    <dgm:cxn modelId="{523163B5-B049-4D7C-8597-E1623A7DCFAA}" type="presOf" srcId="{4C8DA154-6849-4A2C-9D87-55A3F8480A9E}" destId="{B50ED411-97AA-4E10-B2AB-9BED1C1A8831}" srcOrd="0" destOrd="0" presId="urn:microsoft.com/office/officeart/2005/8/layout/list1"/>
    <dgm:cxn modelId="{CFB0ADE2-8DB6-45B2-901E-29C1CEF198C1}" type="presOf" srcId="{ED98A099-D1D7-42D8-A6EC-BAEAB249A3AC}" destId="{79DCE417-FB2B-4A72-9932-D81F68F19939}" srcOrd="0" destOrd="0" presId="urn:microsoft.com/office/officeart/2005/8/layout/list1"/>
    <dgm:cxn modelId="{5B3EE2E2-C5B1-4362-9784-5DB62FFCDAB6}" srcId="{4C8DA154-6849-4A2C-9D87-55A3F8480A9E}" destId="{5A0DA5F0-8E12-4F1B-B161-DD6DB675451C}" srcOrd="0" destOrd="0" parTransId="{C9681CF7-1964-409F-8166-DAF036FFE3A3}" sibTransId="{9777A1C7-EC1D-4528-8021-92CE6DC78B8F}"/>
    <dgm:cxn modelId="{CCBA55F5-87DD-4D32-BE55-F02F3B9AF013}" srcId="{4C8DA154-6849-4A2C-9D87-55A3F8480A9E}" destId="{76807E5B-2C2B-4B58-8737-59308F018A6C}" srcOrd="1" destOrd="0" parTransId="{A12B0112-DE10-4964-968C-5907CAD31849}" sibTransId="{F193FA34-DBD8-4DF9-9604-C88401B0304F}"/>
    <dgm:cxn modelId="{B35C7C8D-CCCA-4C2D-B04A-BE72012DF6F5}" type="presParOf" srcId="{B50ED411-97AA-4E10-B2AB-9BED1C1A8831}" destId="{6DE29ED9-6686-498B-A9AE-7275EB346367}" srcOrd="0" destOrd="0" presId="urn:microsoft.com/office/officeart/2005/8/layout/list1"/>
    <dgm:cxn modelId="{91271AC1-56F3-406C-B655-7D8B92BEF0B6}" type="presParOf" srcId="{6DE29ED9-6686-498B-A9AE-7275EB346367}" destId="{3353157C-6DB9-43FF-BFB9-5B784E2BC60F}" srcOrd="0" destOrd="0" presId="urn:microsoft.com/office/officeart/2005/8/layout/list1"/>
    <dgm:cxn modelId="{6108167C-FB21-44C2-A318-98E4341184D0}" type="presParOf" srcId="{6DE29ED9-6686-498B-A9AE-7275EB346367}" destId="{D1DE6828-6543-4E5C-A693-C2C684990230}" srcOrd="1" destOrd="0" presId="urn:microsoft.com/office/officeart/2005/8/layout/list1"/>
    <dgm:cxn modelId="{4F25D03F-E591-4FD5-8DCF-CFDE3523FEAB}" type="presParOf" srcId="{B50ED411-97AA-4E10-B2AB-9BED1C1A8831}" destId="{16295C70-638F-4680-BE34-CBAC1CDAC087}" srcOrd="1" destOrd="0" presId="urn:microsoft.com/office/officeart/2005/8/layout/list1"/>
    <dgm:cxn modelId="{91454D96-33C6-455A-B338-35EA1B18BCDF}" type="presParOf" srcId="{B50ED411-97AA-4E10-B2AB-9BED1C1A8831}" destId="{50D61EEF-3626-47EB-8A00-22ACE80D3FB2}" srcOrd="2" destOrd="0" presId="urn:microsoft.com/office/officeart/2005/8/layout/list1"/>
    <dgm:cxn modelId="{7872065D-3D84-4D59-880B-10D483D24790}" type="presParOf" srcId="{B50ED411-97AA-4E10-B2AB-9BED1C1A8831}" destId="{FAAC7CA0-5703-4AC1-A68D-23EBD10219AC}" srcOrd="3" destOrd="0" presId="urn:microsoft.com/office/officeart/2005/8/layout/list1"/>
    <dgm:cxn modelId="{648BB206-772D-4352-9F63-F3A89D25457A}" type="presParOf" srcId="{B50ED411-97AA-4E10-B2AB-9BED1C1A8831}" destId="{ED32BCBA-A93F-49E4-8060-3C783A6B5515}" srcOrd="4" destOrd="0" presId="urn:microsoft.com/office/officeart/2005/8/layout/list1"/>
    <dgm:cxn modelId="{EB319BB0-058D-4BD5-9C91-EFC24CB569FE}" type="presParOf" srcId="{ED32BCBA-A93F-49E4-8060-3C783A6B5515}" destId="{799B546F-6282-4123-B84E-4D5B56092AB0}" srcOrd="0" destOrd="0" presId="urn:microsoft.com/office/officeart/2005/8/layout/list1"/>
    <dgm:cxn modelId="{8F7A0859-9732-41A4-8E66-2978432E8D87}" type="presParOf" srcId="{ED32BCBA-A93F-49E4-8060-3C783A6B5515}" destId="{C6BDCEF7-4D81-4914-8292-8B11D5268805}" srcOrd="1" destOrd="0" presId="urn:microsoft.com/office/officeart/2005/8/layout/list1"/>
    <dgm:cxn modelId="{0849A2EB-9CA9-4F17-BBAA-F2DE3513C3C3}" type="presParOf" srcId="{B50ED411-97AA-4E10-B2AB-9BED1C1A8831}" destId="{095DBCE4-0169-44A6-A4F6-DC885BE042DD}" srcOrd="5" destOrd="0" presId="urn:microsoft.com/office/officeart/2005/8/layout/list1"/>
    <dgm:cxn modelId="{7769A3E9-1B24-4DC7-ADAE-4190DA39C8EA}" type="presParOf" srcId="{B50ED411-97AA-4E10-B2AB-9BED1C1A8831}" destId="{79DCE417-FB2B-4A72-9932-D81F68F19939}" srcOrd="6" destOrd="0" presId="urn:microsoft.com/office/officeart/2005/8/layout/list1"/>
    <dgm:cxn modelId="{A97CE761-82B3-482D-B4B0-68B77E3B2681}" type="presParOf" srcId="{B50ED411-97AA-4E10-B2AB-9BED1C1A8831}" destId="{11CF4E61-9BB9-4AE1-9F6B-445B7E4C2696}" srcOrd="7" destOrd="0" presId="urn:microsoft.com/office/officeart/2005/8/layout/list1"/>
    <dgm:cxn modelId="{D5E96848-8B43-4871-AA57-AFD727474D53}" type="presParOf" srcId="{B50ED411-97AA-4E10-B2AB-9BED1C1A8831}" destId="{8963FD61-E09D-4E2F-9A5E-4D2A72232855}" srcOrd="8" destOrd="0" presId="urn:microsoft.com/office/officeart/2005/8/layout/list1"/>
    <dgm:cxn modelId="{76B11F98-BA34-44C8-A38F-B00A6642193E}" type="presParOf" srcId="{8963FD61-E09D-4E2F-9A5E-4D2A72232855}" destId="{2CD37BF6-9587-4663-9420-979019D78A3B}" srcOrd="0" destOrd="0" presId="urn:microsoft.com/office/officeart/2005/8/layout/list1"/>
    <dgm:cxn modelId="{0C7D0477-11C0-4B0C-8397-3FC37B01D20B}" type="presParOf" srcId="{8963FD61-E09D-4E2F-9A5E-4D2A72232855}" destId="{2C648F4A-7323-4CE6-8027-44864B0C77AB}" srcOrd="1" destOrd="0" presId="urn:microsoft.com/office/officeart/2005/8/layout/list1"/>
    <dgm:cxn modelId="{A6FB75F8-DB02-429F-9214-306B21D9E456}" type="presParOf" srcId="{B50ED411-97AA-4E10-B2AB-9BED1C1A8831}" destId="{CC95DE2F-6169-432E-A660-942723FC6B2B}" srcOrd="9" destOrd="0" presId="urn:microsoft.com/office/officeart/2005/8/layout/list1"/>
    <dgm:cxn modelId="{E9B4D757-2BD2-4C50-9BFB-C65C94BC21DE}" type="presParOf" srcId="{B50ED411-97AA-4E10-B2AB-9BED1C1A8831}" destId="{4FF48E58-166E-413A-BE8F-355CF532F6CE}"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D61EEF-3626-47EB-8A00-22ACE80D3FB2}">
      <dsp:nvSpPr>
        <dsp:cNvPr id="0" name=""/>
        <dsp:cNvSpPr/>
      </dsp:nvSpPr>
      <dsp:spPr>
        <a:xfrm>
          <a:off x="0" y="392214"/>
          <a:ext cx="11434736" cy="12678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7463" tIns="479044" rIns="887463"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All Market Managers and AMMs submit at least one accurate Salesforce case by 12/31/2024.</a:t>
          </a:r>
        </a:p>
      </dsp:txBody>
      <dsp:txXfrm>
        <a:off x="0" y="392214"/>
        <a:ext cx="11434736" cy="1267875"/>
      </dsp:txXfrm>
    </dsp:sp>
    <dsp:sp modelId="{D1DE6828-6543-4E5C-A693-C2C684990230}">
      <dsp:nvSpPr>
        <dsp:cNvPr id="0" name=""/>
        <dsp:cNvSpPr/>
      </dsp:nvSpPr>
      <dsp:spPr>
        <a:xfrm>
          <a:off x="571736" y="52734"/>
          <a:ext cx="8004315" cy="6789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2544" tIns="0" rIns="302544" bIns="0" numCol="1" spcCol="1270" anchor="ctr" anchorCtr="0">
          <a:noAutofit/>
        </a:bodyPr>
        <a:lstStyle/>
        <a:p>
          <a:pPr marL="0" lvl="0" indent="0" algn="l" defTabSz="1022350">
            <a:lnSpc>
              <a:spcPct val="90000"/>
            </a:lnSpc>
            <a:spcBef>
              <a:spcPct val="0"/>
            </a:spcBef>
            <a:spcAft>
              <a:spcPct val="35000"/>
            </a:spcAft>
            <a:buNone/>
          </a:pPr>
          <a:r>
            <a:rPr lang="en-US" sz="2300" b="1" kern="1200" dirty="0"/>
            <a:t>Goal</a:t>
          </a:r>
          <a:r>
            <a:rPr lang="en-US" sz="2300" kern="1200" dirty="0"/>
            <a:t>: </a:t>
          </a:r>
        </a:p>
      </dsp:txBody>
      <dsp:txXfrm>
        <a:off x="604880" y="85878"/>
        <a:ext cx="7938027" cy="612672"/>
      </dsp:txXfrm>
    </dsp:sp>
    <dsp:sp modelId="{79DCE417-FB2B-4A72-9932-D81F68F19939}">
      <dsp:nvSpPr>
        <dsp:cNvPr id="0" name=""/>
        <dsp:cNvSpPr/>
      </dsp:nvSpPr>
      <dsp:spPr>
        <a:xfrm>
          <a:off x="0" y="2123769"/>
          <a:ext cx="11434736" cy="12678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7463" tIns="479044" rIns="887463" bIns="163576"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A short (5-8 min) eLearning with video demonstration and step-by-step job aid download.</a:t>
          </a:r>
        </a:p>
      </dsp:txBody>
      <dsp:txXfrm>
        <a:off x="0" y="2123769"/>
        <a:ext cx="11434736" cy="1267875"/>
      </dsp:txXfrm>
    </dsp:sp>
    <dsp:sp modelId="{C6BDCEF7-4D81-4914-8292-8B11D5268805}">
      <dsp:nvSpPr>
        <dsp:cNvPr id="0" name=""/>
        <dsp:cNvSpPr/>
      </dsp:nvSpPr>
      <dsp:spPr>
        <a:xfrm>
          <a:off x="571736" y="1784289"/>
          <a:ext cx="8004315" cy="6789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2544" tIns="0" rIns="302544" bIns="0" numCol="1" spcCol="1270" anchor="ctr" anchorCtr="0">
          <a:noAutofit/>
        </a:bodyPr>
        <a:lstStyle/>
        <a:p>
          <a:pPr marL="0" lvl="0" indent="0" algn="l" defTabSz="1022350">
            <a:lnSpc>
              <a:spcPct val="90000"/>
            </a:lnSpc>
            <a:spcBef>
              <a:spcPct val="0"/>
            </a:spcBef>
            <a:spcAft>
              <a:spcPct val="35000"/>
            </a:spcAft>
            <a:buNone/>
          </a:pPr>
          <a:r>
            <a:rPr lang="en-US" sz="2300" b="1" kern="1200"/>
            <a:t>Support:</a:t>
          </a:r>
          <a:endParaRPr lang="en-US" sz="2300" kern="1200"/>
        </a:p>
      </dsp:txBody>
      <dsp:txXfrm>
        <a:off x="604880" y="1817433"/>
        <a:ext cx="7938027" cy="612672"/>
      </dsp:txXfrm>
    </dsp:sp>
    <dsp:sp modelId="{4FF48E58-166E-413A-BE8F-355CF532F6CE}">
      <dsp:nvSpPr>
        <dsp:cNvPr id="0" name=""/>
        <dsp:cNvSpPr/>
      </dsp:nvSpPr>
      <dsp:spPr>
        <a:xfrm>
          <a:off x="0" y="3855324"/>
          <a:ext cx="11434736" cy="95996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7463" tIns="479044" rIns="887463" bIns="163576" numCol="1" spcCol="1270" anchor="t" anchorCtr="0">
          <a:noAutofit/>
        </a:bodyPr>
        <a:lstStyle/>
        <a:p>
          <a:pPr marL="228600" lvl="1" indent="-228600" algn="l" defTabSz="1022350">
            <a:lnSpc>
              <a:spcPct val="90000"/>
            </a:lnSpc>
            <a:spcBef>
              <a:spcPct val="0"/>
            </a:spcBef>
            <a:spcAft>
              <a:spcPct val="15000"/>
            </a:spcAft>
            <a:buChar char="•"/>
          </a:pPr>
          <a:r>
            <a:rPr lang="en-US" sz="2300" b="1" kern="1200"/>
            <a:t>Scorecard</a:t>
          </a:r>
          <a:r>
            <a:rPr lang="en-US" sz="2300" kern="1200"/>
            <a:t>: Tracks case submissions by Market Managers by Region.</a:t>
          </a:r>
        </a:p>
      </dsp:txBody>
      <dsp:txXfrm>
        <a:off x="0" y="3855324"/>
        <a:ext cx="11434736" cy="959962"/>
      </dsp:txXfrm>
    </dsp:sp>
    <dsp:sp modelId="{2C648F4A-7323-4CE6-8027-44864B0C77AB}">
      <dsp:nvSpPr>
        <dsp:cNvPr id="0" name=""/>
        <dsp:cNvSpPr/>
      </dsp:nvSpPr>
      <dsp:spPr>
        <a:xfrm>
          <a:off x="571736" y="3515844"/>
          <a:ext cx="8004315" cy="6789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2544" tIns="0" rIns="302544" bIns="0" numCol="1" spcCol="1270" anchor="ctr" anchorCtr="0">
          <a:noAutofit/>
        </a:bodyPr>
        <a:lstStyle/>
        <a:p>
          <a:pPr marL="0" lvl="0" indent="0" algn="l" defTabSz="1022350">
            <a:lnSpc>
              <a:spcPct val="90000"/>
            </a:lnSpc>
            <a:spcBef>
              <a:spcPct val="0"/>
            </a:spcBef>
            <a:spcAft>
              <a:spcPct val="35000"/>
            </a:spcAft>
            <a:buNone/>
          </a:pPr>
          <a:r>
            <a:rPr lang="en-US" sz="2300" b="1" kern="1200"/>
            <a:t>Reporting</a:t>
          </a:r>
          <a:r>
            <a:rPr lang="en-US" sz="2300" kern="1200"/>
            <a:t>:</a:t>
          </a:r>
        </a:p>
      </dsp:txBody>
      <dsp:txXfrm>
        <a:off x="604880" y="3548988"/>
        <a:ext cx="7938027" cy="61267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C831AF-561A-4F6F-B999-3060359E3008}" type="datetimeFigureOut">
              <a:rPr lang="en-US" smtClean="0"/>
              <a:t>12/4/2024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EC4DF-0D0A-4B70-A3A5-CF73FF4EFBE1}" type="slidenum">
              <a:rPr lang="en-US" smtClean="0"/>
              <a:t>‹#›</a:t>
            </a:fld>
            <a:endParaRPr lang="en-US"/>
          </a:p>
        </p:txBody>
      </p:sp>
    </p:spTree>
    <p:extLst>
      <p:ext uri="{BB962C8B-B14F-4D97-AF65-F5344CB8AC3E}">
        <p14:creationId xmlns:p14="http://schemas.microsoft.com/office/powerpoint/2010/main" val="3060013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50FC2-FD63-4A3F-9238-B4A9FB328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5647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50FC2-FD63-4A3F-9238-B4A9FB328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9984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50FC2-FD63-4A3F-9238-B4A9FB328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1122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50FC2-FD63-4A3F-9238-B4A9FB328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2009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50FC2-FD63-4A3F-9238-B4A9FB328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3136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50FC2-FD63-4A3F-9238-B4A9FB328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6283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50FC2-FD63-4A3F-9238-B4A9FB328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540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50FC2-FD63-4A3F-9238-B4A9FB328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98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50FC2-FD63-4A3F-9238-B4A9FB328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2313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50FC2-FD63-4A3F-9238-B4A9FB3281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1211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10.pn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4.xml"/><Relationship Id="rId5" Type="http://schemas.openxmlformats.org/officeDocument/2006/relationships/image" Target="../media/image18.png"/><Relationship Id="rId4" Type="http://schemas.openxmlformats.org/officeDocument/2006/relationships/image" Target="../media/image17.emf"/></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er">
    <p:spTree>
      <p:nvGrpSpPr>
        <p:cNvPr id="1" name=""/>
        <p:cNvGrpSpPr/>
        <p:nvPr/>
      </p:nvGrpSpPr>
      <p:grpSpPr>
        <a:xfrm>
          <a:off x="0" y="0"/>
          <a:ext cx="0" cy="0"/>
          <a:chOff x="0" y="0"/>
          <a:chExt cx="0" cy="0"/>
        </a:xfrm>
      </p:grpSpPr>
      <p:pic>
        <p:nvPicPr>
          <p:cNvPr id="3" name="Google Shape;604;p106">
            <a:extLst>
              <a:ext uri="{FF2B5EF4-FFF2-40B4-BE49-F238E27FC236}">
                <a16:creationId xmlns:a16="http://schemas.microsoft.com/office/drawing/2014/main" id="{6348AB96-6A8A-4403-AF02-01F284ABD2CB}"/>
              </a:ext>
            </a:extLst>
          </p:cNvPr>
          <p:cNvPicPr preferRelativeResize="0"/>
          <p:nvPr userDrawn="1"/>
        </p:nvPicPr>
        <p:blipFill rotWithShape="1">
          <a:blip r:embed="rId2">
            <a:alphaModFix/>
          </a:blip>
          <a:srcRect/>
          <a:stretch/>
        </p:blipFill>
        <p:spPr>
          <a:xfrm>
            <a:off x="1" y="0"/>
            <a:ext cx="12192000" cy="6858000"/>
          </a:xfrm>
          <a:prstGeom prst="rect">
            <a:avLst/>
          </a:prstGeom>
          <a:noFill/>
          <a:ln>
            <a:noFill/>
          </a:ln>
        </p:spPr>
      </p:pic>
      <p:sp>
        <p:nvSpPr>
          <p:cNvPr id="4" name="Google Shape;605;p106">
            <a:extLst>
              <a:ext uri="{FF2B5EF4-FFF2-40B4-BE49-F238E27FC236}">
                <a16:creationId xmlns:a16="http://schemas.microsoft.com/office/drawing/2014/main" id="{3F8FE259-CB7F-4F70-AEB3-5C8EEACF4656}"/>
              </a:ext>
            </a:extLst>
          </p:cNvPr>
          <p:cNvSpPr txBox="1">
            <a:spLocks noGrp="1"/>
          </p:cNvSpPr>
          <p:nvPr>
            <p:ph type="ctrTitle" hasCustomPrompt="1"/>
          </p:nvPr>
        </p:nvSpPr>
        <p:spPr>
          <a:xfrm>
            <a:off x="1341664" y="2048256"/>
            <a:ext cx="8839200" cy="238658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accent1"/>
              </a:buClr>
              <a:buSzPts val="5600"/>
              <a:buFont typeface="Arial Narrow"/>
              <a:buNone/>
              <a:defRPr sz="5400" b="0">
                <a:solidFill>
                  <a:schemeClr val="tx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r>
              <a:rPr lang="en-US" sz="5400" spc="-150">
                <a:solidFill>
                  <a:schemeClr val="accent4">
                    <a:lumMod val="75000"/>
                  </a:schemeClr>
                </a:solidFill>
              </a:rPr>
              <a:t>(Title)</a:t>
            </a:r>
            <a:endParaRPr/>
          </a:p>
        </p:txBody>
      </p:sp>
      <p:pic>
        <p:nvPicPr>
          <p:cNvPr id="5" name="Google Shape;606;p106">
            <a:extLst>
              <a:ext uri="{FF2B5EF4-FFF2-40B4-BE49-F238E27FC236}">
                <a16:creationId xmlns:a16="http://schemas.microsoft.com/office/drawing/2014/main" id="{A3B4FE0A-730B-40E7-9320-A4E424B5DCB5}"/>
              </a:ext>
            </a:extLst>
          </p:cNvPr>
          <p:cNvPicPr preferRelativeResize="0"/>
          <p:nvPr userDrawn="1"/>
        </p:nvPicPr>
        <p:blipFill rotWithShape="1">
          <a:blip r:embed="rId3">
            <a:alphaModFix/>
          </a:blip>
          <a:srcRect/>
          <a:stretch/>
        </p:blipFill>
        <p:spPr>
          <a:xfrm>
            <a:off x="3939877" y="905161"/>
            <a:ext cx="3642777" cy="851675"/>
          </a:xfrm>
          <a:prstGeom prst="rect">
            <a:avLst/>
          </a:prstGeom>
          <a:noFill/>
          <a:ln>
            <a:noFill/>
          </a:ln>
        </p:spPr>
      </p:pic>
      <p:sp>
        <p:nvSpPr>
          <p:cNvPr id="6" name="Google Shape;607;p106">
            <a:extLst>
              <a:ext uri="{FF2B5EF4-FFF2-40B4-BE49-F238E27FC236}">
                <a16:creationId xmlns:a16="http://schemas.microsoft.com/office/drawing/2014/main" id="{5DFC2D4D-47EE-4E13-BD95-229E275E735F}"/>
              </a:ext>
            </a:extLst>
          </p:cNvPr>
          <p:cNvSpPr txBox="1"/>
          <p:nvPr userDrawn="1"/>
        </p:nvSpPr>
        <p:spPr>
          <a:xfrm>
            <a:off x="3703864" y="5845376"/>
            <a:ext cx="4114800" cy="365125"/>
          </a:xfrm>
          <a:prstGeom prst="rect">
            <a:avLst/>
          </a:prstGeom>
          <a:noFill/>
          <a:ln>
            <a:noFill/>
          </a:ln>
        </p:spPr>
        <p:txBody>
          <a:bodyPr spcFirstLastPara="1" wrap="square" lIns="91409" tIns="45688" rIns="91409" bIns="45688"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067" b="0" i="0" u="none" strike="noStrike" kern="1200" cap="none" spc="0" normalizeH="0" baseline="0" noProof="0">
                <a:ln>
                  <a:noFill/>
                </a:ln>
                <a:solidFill>
                  <a:srgbClr val="898D8D"/>
                </a:solidFill>
                <a:effectLst/>
                <a:uLnTx/>
                <a:uFillTx/>
                <a:latin typeface="Book Antiqua"/>
                <a:ea typeface="Book Antiqua"/>
                <a:cs typeface="Book Antiqua"/>
                <a:sym typeface="Book Antiqua"/>
              </a:rPr>
              <a:t>Confidential and Proprietary</a:t>
            </a:r>
            <a:endParaRPr kumimoji="0" sz="1467" b="0" i="0" u="none" strike="noStrike" kern="1200" cap="none" spc="0" normalizeH="0" baseline="0" noProof="0">
              <a:ln>
                <a:noFill/>
              </a:ln>
              <a:solidFill>
                <a:srgbClr val="000000"/>
              </a:solidFill>
              <a:effectLst/>
              <a:uLnTx/>
              <a:uFillTx/>
              <a:latin typeface="Arial"/>
              <a:ea typeface="+mn-ea"/>
              <a:cs typeface="Arial"/>
            </a:endParaRPr>
          </a:p>
        </p:txBody>
      </p:sp>
      <p:pic>
        <p:nvPicPr>
          <p:cNvPr id="8" name="Picture 7" descr="Logo&#10;&#10;Description automatically generated">
            <a:extLst>
              <a:ext uri="{FF2B5EF4-FFF2-40B4-BE49-F238E27FC236}">
                <a16:creationId xmlns:a16="http://schemas.microsoft.com/office/drawing/2014/main" id="{FDD0A13E-D0E4-4746-B750-1470F182567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39202" y="4873840"/>
            <a:ext cx="1921138" cy="1336660"/>
          </a:xfrm>
          <a:prstGeom prst="rect">
            <a:avLst/>
          </a:prstGeom>
        </p:spPr>
      </p:pic>
    </p:spTree>
    <p:extLst>
      <p:ext uri="{BB962C8B-B14F-4D97-AF65-F5344CB8AC3E}">
        <p14:creationId xmlns:p14="http://schemas.microsoft.com/office/powerpoint/2010/main" val="4245586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0170787-B981-4348-A8B3-DB1B8A910E96}"/>
              </a:ext>
            </a:extLst>
          </p:cNvPr>
          <p:cNvSpPr>
            <a:spLocks noGrp="1"/>
          </p:cNvSpPr>
          <p:nvPr>
            <p:ph type="title"/>
          </p:nvPr>
        </p:nvSpPr>
        <p:spPr>
          <a:xfrm>
            <a:off x="1479580" y="1"/>
            <a:ext cx="9012490" cy="507555"/>
          </a:xfrm>
        </p:spPr>
        <p:txBody>
          <a:bodyPr/>
          <a:lstStyle/>
          <a:p>
            <a:r>
              <a:rPr lang="en-US"/>
              <a:t>Click to edit Master title style</a:t>
            </a:r>
          </a:p>
        </p:txBody>
      </p:sp>
      <p:sp>
        <p:nvSpPr>
          <p:cNvPr id="5" name="Content Placeholder 2">
            <a:extLst>
              <a:ext uri="{FF2B5EF4-FFF2-40B4-BE49-F238E27FC236}">
                <a16:creationId xmlns:a16="http://schemas.microsoft.com/office/drawing/2014/main" id="{C5D1EF60-8017-4E8D-93F4-A8A5C235CDA1}"/>
              </a:ext>
            </a:extLst>
          </p:cNvPr>
          <p:cNvSpPr>
            <a:spLocks noGrp="1"/>
          </p:cNvSpPr>
          <p:nvPr>
            <p:ph idx="1"/>
          </p:nvPr>
        </p:nvSpPr>
        <p:spPr>
          <a:xfrm>
            <a:off x="279290" y="661308"/>
            <a:ext cx="11413067" cy="57149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6807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Header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9580" y="1"/>
            <a:ext cx="9012490" cy="507555"/>
          </a:xfrm>
        </p:spPr>
        <p:txBody>
          <a:bodyPr/>
          <a:lstStyle/>
          <a:p>
            <a:r>
              <a:rPr lang="en-US"/>
              <a:t>Click to edit Master title style</a:t>
            </a:r>
          </a:p>
        </p:txBody>
      </p:sp>
      <p:sp>
        <p:nvSpPr>
          <p:cNvPr id="3" name="Content Placeholder 2"/>
          <p:cNvSpPr>
            <a:spLocks noGrp="1"/>
          </p:cNvSpPr>
          <p:nvPr>
            <p:ph idx="1"/>
          </p:nvPr>
        </p:nvSpPr>
        <p:spPr>
          <a:xfrm>
            <a:off x="174584" y="685801"/>
            <a:ext cx="11413067" cy="57149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375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F3009B6-7179-4B26-B682-8B50F2A61E51}"/>
              </a:ext>
            </a:extLst>
          </p:cNvPr>
          <p:cNvSpPr>
            <a:spLocks noGrp="1"/>
          </p:cNvSpPr>
          <p:nvPr>
            <p:ph type="title"/>
          </p:nvPr>
        </p:nvSpPr>
        <p:spPr>
          <a:xfrm>
            <a:off x="1479580" y="1"/>
            <a:ext cx="9012490" cy="507555"/>
          </a:xfrm>
        </p:spPr>
        <p:txBody>
          <a:bodyPr/>
          <a:lstStyle/>
          <a:p>
            <a:r>
              <a:rPr lang="en-US"/>
              <a:t>Click to edit Master title style</a:t>
            </a:r>
          </a:p>
        </p:txBody>
      </p:sp>
      <p:sp>
        <p:nvSpPr>
          <p:cNvPr id="6" name="Content Placeholder 2">
            <a:extLst>
              <a:ext uri="{FF2B5EF4-FFF2-40B4-BE49-F238E27FC236}">
                <a16:creationId xmlns:a16="http://schemas.microsoft.com/office/drawing/2014/main" id="{1A018C89-F52B-4AD3-90BF-A034B56D0741}"/>
              </a:ext>
            </a:extLst>
          </p:cNvPr>
          <p:cNvSpPr>
            <a:spLocks noGrp="1"/>
          </p:cNvSpPr>
          <p:nvPr>
            <p:ph idx="1"/>
          </p:nvPr>
        </p:nvSpPr>
        <p:spPr>
          <a:xfrm>
            <a:off x="174584" y="685801"/>
            <a:ext cx="11413067" cy="57149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6737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Q&amp;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B98157-45AB-4B95-8B38-701F7793761A}"/>
              </a:ext>
            </a:extLst>
          </p:cNvPr>
          <p:cNvPicPr>
            <a:picLocks noChangeAspect="1"/>
          </p:cNvPicPr>
          <p:nvPr userDrawn="1"/>
        </p:nvPicPr>
        <p:blipFill>
          <a:blip r:embed="rId2"/>
          <a:stretch>
            <a:fillRect/>
          </a:stretch>
        </p:blipFill>
        <p:spPr>
          <a:xfrm>
            <a:off x="2189732" y="552451"/>
            <a:ext cx="7858127" cy="4219575"/>
          </a:xfrm>
          <a:prstGeom prst="rect">
            <a:avLst/>
          </a:prstGeom>
        </p:spPr>
      </p:pic>
    </p:spTree>
    <p:extLst>
      <p:ext uri="{BB962C8B-B14F-4D97-AF65-F5344CB8AC3E}">
        <p14:creationId xmlns:p14="http://schemas.microsoft.com/office/powerpoint/2010/main" val="1884716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ppendix">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4" y="1600"/>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94" y="1600"/>
                        <a:ext cx="1587" cy="1587"/>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D5DEE822-D3C4-4EB4-A749-F0D84EE6459B}"/>
              </a:ext>
            </a:extLst>
          </p:cNvPr>
          <p:cNvPicPr>
            <a:picLocks noChangeAspect="1"/>
          </p:cNvPicPr>
          <p:nvPr userDrawn="1"/>
        </p:nvPicPr>
        <p:blipFill>
          <a:blip r:embed="rId5"/>
          <a:stretch>
            <a:fillRect/>
          </a:stretch>
        </p:blipFill>
        <p:spPr>
          <a:xfrm>
            <a:off x="932" y="3072353"/>
            <a:ext cx="12190135" cy="713294"/>
          </a:xfrm>
          <a:prstGeom prst="rect">
            <a:avLst/>
          </a:prstGeom>
        </p:spPr>
      </p:pic>
    </p:spTree>
    <p:extLst>
      <p:ext uri="{BB962C8B-B14F-4D97-AF65-F5344CB8AC3E}">
        <p14:creationId xmlns:p14="http://schemas.microsoft.com/office/powerpoint/2010/main" val="1351120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Section Divid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E3DF20A-042D-864E-A555-7EA0A0631D4D}"/>
              </a:ext>
            </a:extLst>
          </p:cNvPr>
          <p:cNvPicPr>
            <a:picLocks noChangeAspect="1"/>
          </p:cNvPicPr>
          <p:nvPr userDrawn="1"/>
        </p:nvPicPr>
        <p:blipFill rotWithShape="1">
          <a:blip r:embed="rId2">
            <a:alphaModFix amt="15000"/>
          </a:blip>
          <a:srcRect l="5325" t="8986" r="-7163" b="26417"/>
          <a:stretch/>
        </p:blipFill>
        <p:spPr>
          <a:xfrm>
            <a:off x="2450239" y="8703"/>
            <a:ext cx="10487485" cy="4171731"/>
          </a:xfrm>
          <a:prstGeom prst="rect">
            <a:avLst/>
          </a:prstGeom>
        </p:spPr>
      </p:pic>
      <p:sp>
        <p:nvSpPr>
          <p:cNvPr id="17" name="Rectangle 16">
            <a:extLst>
              <a:ext uri="{FF2B5EF4-FFF2-40B4-BE49-F238E27FC236}">
                <a16:creationId xmlns:a16="http://schemas.microsoft.com/office/drawing/2014/main" id="{B4488DE4-A594-154A-BC59-8EAFD61D3D80}"/>
              </a:ext>
            </a:extLst>
          </p:cNvPr>
          <p:cNvSpPr/>
          <p:nvPr userDrawn="1"/>
        </p:nvSpPr>
        <p:spPr>
          <a:xfrm>
            <a:off x="0" y="0"/>
            <a:ext cx="11226800" cy="4209144"/>
          </a:xfrm>
          <a:prstGeom prst="rect">
            <a:avLst/>
          </a:prstGeom>
          <a:gradFill>
            <a:gsLst>
              <a:gs pos="4800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9" name="Rectangle 8">
            <a:extLst>
              <a:ext uri="{FF2B5EF4-FFF2-40B4-BE49-F238E27FC236}">
                <a16:creationId xmlns:a16="http://schemas.microsoft.com/office/drawing/2014/main" id="{D66F5F4D-8198-AE4C-A823-35CE86F10DCA}"/>
              </a:ext>
            </a:extLst>
          </p:cNvPr>
          <p:cNvSpPr/>
          <p:nvPr userDrawn="1"/>
        </p:nvSpPr>
        <p:spPr>
          <a:xfrm>
            <a:off x="1" y="2481785"/>
            <a:ext cx="11226800" cy="3454320"/>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7" name="Title 1">
            <a:extLst>
              <a:ext uri="{FF2B5EF4-FFF2-40B4-BE49-F238E27FC236}">
                <a16:creationId xmlns:a16="http://schemas.microsoft.com/office/drawing/2014/main" id="{C0E1A784-3496-814A-94BF-AEE759AFE63F}"/>
              </a:ext>
            </a:extLst>
          </p:cNvPr>
          <p:cNvSpPr>
            <a:spLocks noGrp="1"/>
          </p:cNvSpPr>
          <p:nvPr>
            <p:ph type="ctrTitle" hasCustomPrompt="1"/>
          </p:nvPr>
        </p:nvSpPr>
        <p:spPr>
          <a:xfrm>
            <a:off x="908255" y="2481785"/>
            <a:ext cx="9659812" cy="3454320"/>
          </a:xfrm>
        </p:spPr>
        <p:txBody>
          <a:bodyPr anchor="ctr">
            <a:noAutofit/>
          </a:bodyPr>
          <a:lstStyle>
            <a:lvl1pPr algn="l">
              <a:defRPr sz="3600" b="1" i="0">
                <a:solidFill>
                  <a:schemeClr val="accent1"/>
                </a:solidFill>
                <a:latin typeface="Arial" panose="020B0604020202020204" pitchFamily="34" charset="0"/>
                <a:cs typeface="Arial" panose="020B0604020202020204" pitchFamily="34" charset="0"/>
              </a:defRPr>
            </a:lvl1pPr>
          </a:lstStyle>
          <a:p>
            <a:r>
              <a:rPr lang="en-US"/>
              <a:t>Section divider title goes here</a:t>
            </a:r>
          </a:p>
        </p:txBody>
      </p:sp>
      <p:sp>
        <p:nvSpPr>
          <p:cNvPr id="8" name="Subtitle 2">
            <a:extLst>
              <a:ext uri="{FF2B5EF4-FFF2-40B4-BE49-F238E27FC236}">
                <a16:creationId xmlns:a16="http://schemas.microsoft.com/office/drawing/2014/main" id="{4167F93C-2469-C64E-B333-74535F291F99}"/>
              </a:ext>
            </a:extLst>
          </p:cNvPr>
          <p:cNvSpPr>
            <a:spLocks noGrp="1"/>
          </p:cNvSpPr>
          <p:nvPr>
            <p:ph type="subTitle" idx="1" hasCustomPrompt="1"/>
          </p:nvPr>
        </p:nvSpPr>
        <p:spPr>
          <a:xfrm>
            <a:off x="908255" y="4777985"/>
            <a:ext cx="9659812" cy="415498"/>
          </a:xfrm>
        </p:spPr>
        <p:txBody>
          <a:bodyPr>
            <a:noAutofit/>
          </a:bodyPr>
          <a:lstStyle>
            <a:lvl1pPr marL="0" indent="0" algn="l">
              <a:buNone/>
              <a:defRPr sz="1800" b="0" i="0">
                <a:solidFill>
                  <a:schemeClr val="tx1">
                    <a:lumMod val="75000"/>
                    <a:lumOff val="25000"/>
                  </a:schemeClr>
                </a:solidFill>
                <a:latin typeface="Arial" panose="020B0604020202020204" pitchFamily="34" charset="0"/>
                <a:cs typeface="Arial" panose="020B0604020202020204" pitchFamily="34" charset="0"/>
              </a:defRPr>
            </a:lvl1pPr>
            <a:lvl2pPr marL="342866" indent="0" algn="ctr">
              <a:buNone/>
              <a:defRPr sz="1500"/>
            </a:lvl2pPr>
            <a:lvl3pPr marL="685732" indent="0" algn="ctr">
              <a:buNone/>
              <a:defRPr sz="1350"/>
            </a:lvl3pPr>
            <a:lvl4pPr marL="1028598"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r>
              <a:rPr lang="en-US"/>
              <a:t>Subtitle or presenter’s name goes here </a:t>
            </a:r>
          </a:p>
        </p:txBody>
      </p:sp>
      <p:cxnSp>
        <p:nvCxnSpPr>
          <p:cNvPr id="10" name="Straight Connector 9">
            <a:extLst>
              <a:ext uri="{FF2B5EF4-FFF2-40B4-BE49-F238E27FC236}">
                <a16:creationId xmlns:a16="http://schemas.microsoft.com/office/drawing/2014/main" id="{F3FAB3A0-6F24-364D-A559-4D7B4DE01CC5}"/>
              </a:ext>
            </a:extLst>
          </p:cNvPr>
          <p:cNvCxnSpPr>
            <a:cxnSpLocks/>
          </p:cNvCxnSpPr>
          <p:nvPr userDrawn="1"/>
        </p:nvCxnSpPr>
        <p:spPr>
          <a:xfrm>
            <a:off x="6" y="2481785"/>
            <a:ext cx="587432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7824ADB-559B-4247-BBDB-8CD24F9EE28F}"/>
              </a:ext>
            </a:extLst>
          </p:cNvPr>
          <p:cNvCxnSpPr>
            <a:cxnSpLocks/>
          </p:cNvCxnSpPr>
          <p:nvPr userDrawn="1"/>
        </p:nvCxnSpPr>
        <p:spPr>
          <a:xfrm>
            <a:off x="6" y="2381042"/>
            <a:ext cx="587432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8751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77646A4-A072-0540-A2CB-A1B4131550DE}"/>
              </a:ext>
            </a:extLst>
          </p:cNvPr>
          <p:cNvSpPr/>
          <p:nvPr userDrawn="1"/>
        </p:nvSpPr>
        <p:spPr>
          <a:xfrm rot="10800000">
            <a:off x="143837" y="1213297"/>
            <a:ext cx="12048163" cy="47302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7" name="Off-page Connector 13">
            <a:extLst>
              <a:ext uri="{FF2B5EF4-FFF2-40B4-BE49-F238E27FC236}">
                <a16:creationId xmlns:a16="http://schemas.microsoft.com/office/drawing/2014/main" id="{940D9B70-E194-8E42-8A45-B8B258E8E52C}"/>
              </a:ext>
            </a:extLst>
          </p:cNvPr>
          <p:cNvSpPr/>
          <p:nvPr userDrawn="1"/>
        </p:nvSpPr>
        <p:spPr>
          <a:xfrm rot="16200000">
            <a:off x="-790557" y="2136105"/>
            <a:ext cx="4730276" cy="3167757"/>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5507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5507 h 10000"/>
              <a:gd name="connsiteX0" fmla="*/ 0 w 10000"/>
              <a:gd name="connsiteY0" fmla="*/ 0 h 4493"/>
              <a:gd name="connsiteX1" fmla="*/ 10000 w 10000"/>
              <a:gd name="connsiteY1" fmla="*/ 0 h 4493"/>
              <a:gd name="connsiteX2" fmla="*/ 10000 w 10000"/>
              <a:gd name="connsiteY2" fmla="*/ 2493 h 4493"/>
              <a:gd name="connsiteX3" fmla="*/ 5000 w 10000"/>
              <a:gd name="connsiteY3" fmla="*/ 4493 h 4493"/>
              <a:gd name="connsiteX4" fmla="*/ 0 w 10000"/>
              <a:gd name="connsiteY4" fmla="*/ 2493 h 4493"/>
              <a:gd name="connsiteX5" fmla="*/ 0 w 10000"/>
              <a:gd name="connsiteY5" fmla="*/ 0 h 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4493">
                <a:moveTo>
                  <a:pt x="0" y="0"/>
                </a:moveTo>
                <a:lnTo>
                  <a:pt x="10000" y="0"/>
                </a:lnTo>
                <a:lnTo>
                  <a:pt x="10000" y="2493"/>
                </a:lnTo>
                <a:lnTo>
                  <a:pt x="5000" y="4493"/>
                </a:lnTo>
                <a:lnTo>
                  <a:pt x="0" y="2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Slide Number Placeholder 5">
            <a:extLst>
              <a:ext uri="{FF2B5EF4-FFF2-40B4-BE49-F238E27FC236}">
                <a16:creationId xmlns:a16="http://schemas.microsoft.com/office/drawing/2014/main" id="{AC6F30C6-0911-A84D-A0C1-AA10B6E38455}"/>
              </a:ext>
            </a:extLst>
          </p:cNvPr>
          <p:cNvSpPr>
            <a:spLocks noGrp="1"/>
          </p:cNvSpPr>
          <p:nvPr>
            <p:ph type="sldNum" sz="quarter" idx="12"/>
          </p:nvPr>
        </p:nvSpPr>
        <p:spPr>
          <a:xfrm>
            <a:off x="11406756" y="6152838"/>
            <a:ext cx="426621" cy="382479"/>
          </a:xfrm>
        </p:spPr>
        <p:txBody>
          <a:bodyPr/>
          <a:lstStyle>
            <a:lvl1pPr algn="ctr">
              <a:defRPr sz="750" b="1" i="0">
                <a:solidFill>
                  <a:schemeClr val="tx1"/>
                </a:solidFill>
                <a:latin typeface="Arial" panose="020B0604020202020204" pitchFamily="34" charset="0"/>
                <a:cs typeface="Arial" panose="020B0604020202020204" pitchFamily="34" charset="0"/>
              </a:defRPr>
            </a:lvl1pPr>
          </a:lstStyle>
          <a:p>
            <a:fld id="{A3BD6AFC-2668-8C48-A8FC-4E54F232CC34}" type="slidenum">
              <a:rPr lang="en-US" smtClean="0"/>
              <a:pPr/>
              <a:t>‹#›</a:t>
            </a:fld>
            <a:endParaRPr lang="en-US"/>
          </a:p>
        </p:txBody>
      </p:sp>
      <p:cxnSp>
        <p:nvCxnSpPr>
          <p:cNvPr id="9" name="Straight Connector 8">
            <a:extLst>
              <a:ext uri="{FF2B5EF4-FFF2-40B4-BE49-F238E27FC236}">
                <a16:creationId xmlns:a16="http://schemas.microsoft.com/office/drawing/2014/main" id="{ACE1FE9E-AF6B-2643-9812-FC0DF38868E8}"/>
              </a:ext>
            </a:extLst>
          </p:cNvPr>
          <p:cNvCxnSpPr>
            <a:cxnSpLocks/>
          </p:cNvCxnSpPr>
          <p:nvPr userDrawn="1"/>
        </p:nvCxnSpPr>
        <p:spPr>
          <a:xfrm>
            <a:off x="1793875" y="6400800"/>
            <a:ext cx="949099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6EC5FDB-1ED2-3042-8D41-241F341561D4}"/>
              </a:ext>
            </a:extLst>
          </p:cNvPr>
          <p:cNvCxnSpPr>
            <a:cxnSpLocks/>
          </p:cNvCxnSpPr>
          <p:nvPr userDrawn="1"/>
        </p:nvCxnSpPr>
        <p:spPr>
          <a:xfrm>
            <a:off x="0" y="1135171"/>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B753535-F5B7-E047-983B-584FDC75CA99}"/>
              </a:ext>
            </a:extLst>
          </p:cNvPr>
          <p:cNvSpPr/>
          <p:nvPr userDrawn="1"/>
        </p:nvSpPr>
        <p:spPr>
          <a:xfrm>
            <a:off x="-9296" y="619784"/>
            <a:ext cx="6194199" cy="950592"/>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solidFill>
                <a:srgbClr val="E81F2C"/>
              </a:solidFill>
              <a:latin typeface="Arial" panose="020B0604020202020204" pitchFamily="34" charset="0"/>
            </a:endParaRPr>
          </a:p>
        </p:txBody>
      </p:sp>
      <p:sp>
        <p:nvSpPr>
          <p:cNvPr id="12" name="Subtitle 2">
            <a:extLst>
              <a:ext uri="{FF2B5EF4-FFF2-40B4-BE49-F238E27FC236}">
                <a16:creationId xmlns:a16="http://schemas.microsoft.com/office/drawing/2014/main" id="{EE2C4109-3FBE-8043-A073-525018E17D23}"/>
              </a:ext>
            </a:extLst>
          </p:cNvPr>
          <p:cNvSpPr>
            <a:spLocks noGrp="1"/>
          </p:cNvSpPr>
          <p:nvPr>
            <p:ph type="subTitle" idx="1" hasCustomPrompt="1"/>
          </p:nvPr>
        </p:nvSpPr>
        <p:spPr>
          <a:xfrm>
            <a:off x="3633791" y="2463225"/>
            <a:ext cx="6194199" cy="2513509"/>
          </a:xfrm>
        </p:spPr>
        <p:txBody>
          <a:bodyPr wrap="square" anchor="ctr">
            <a:spAutoFit/>
          </a:bodyPr>
          <a:lstStyle>
            <a:lvl1pPr marL="257150" marR="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sz="1600" b="0" i="0">
                <a:solidFill>
                  <a:schemeClr val="tx1">
                    <a:lumMod val="75000"/>
                    <a:lumOff val="25000"/>
                  </a:schemeClr>
                </a:solidFill>
                <a:latin typeface="Arial" panose="020B0604020202020204" pitchFamily="34" charset="0"/>
                <a:cs typeface="Arial" panose="020B0604020202020204" pitchFamily="34" charset="0"/>
              </a:defRPr>
            </a:lvl1pPr>
            <a:lvl2pPr marL="342866" indent="0" algn="ctr">
              <a:buNone/>
              <a:defRPr sz="1500"/>
            </a:lvl2pPr>
            <a:lvl3pPr marL="685732" indent="0" algn="ctr">
              <a:buNone/>
              <a:defRPr sz="1350"/>
            </a:lvl3pPr>
            <a:lvl4pPr marL="1028598"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p:txBody>
      </p:sp>
      <p:sp>
        <p:nvSpPr>
          <p:cNvPr id="13" name="Text Placeholder 42">
            <a:extLst>
              <a:ext uri="{FF2B5EF4-FFF2-40B4-BE49-F238E27FC236}">
                <a16:creationId xmlns:a16="http://schemas.microsoft.com/office/drawing/2014/main" id="{70A8D419-D1D9-2047-BB3A-532380626823}"/>
              </a:ext>
            </a:extLst>
          </p:cNvPr>
          <p:cNvSpPr>
            <a:spLocks noGrp="1"/>
          </p:cNvSpPr>
          <p:nvPr>
            <p:ph type="body" sz="quarter" idx="13" hasCustomPrompt="1"/>
          </p:nvPr>
        </p:nvSpPr>
        <p:spPr>
          <a:xfrm>
            <a:off x="398639" y="619785"/>
            <a:ext cx="5697364" cy="950588"/>
          </a:xfrm>
        </p:spPr>
        <p:txBody>
          <a:bodyPr anchor="ctr"/>
          <a:lstStyle>
            <a:lvl1pPr marL="0" indent="0">
              <a:spcBef>
                <a:spcPts val="0"/>
              </a:spcBef>
              <a:buFontTx/>
              <a:buNone/>
              <a:defRPr sz="2800" b="1">
                <a:solidFill>
                  <a:schemeClr val="accent2"/>
                </a:solidFill>
              </a:defRPr>
            </a:lvl1pPr>
            <a:lvl2pPr marL="205720" indent="0">
              <a:buNone/>
              <a:defRPr/>
            </a:lvl2pPr>
          </a:lstStyle>
          <a:p>
            <a:pPr lvl="0"/>
            <a:r>
              <a:rPr lang="en-US"/>
              <a:t>Agenda</a:t>
            </a:r>
          </a:p>
        </p:txBody>
      </p:sp>
      <p:pic>
        <p:nvPicPr>
          <p:cNvPr id="15" name="Picture 14">
            <a:extLst>
              <a:ext uri="{FF2B5EF4-FFF2-40B4-BE49-F238E27FC236}">
                <a16:creationId xmlns:a16="http://schemas.microsoft.com/office/drawing/2014/main" id="{E66BF0D2-7202-A54F-BD9E-27DD6F165C0C}"/>
              </a:ext>
            </a:extLst>
          </p:cNvPr>
          <p:cNvPicPr>
            <a:picLocks noChangeAspect="1"/>
          </p:cNvPicPr>
          <p:nvPr userDrawn="1"/>
        </p:nvPicPr>
        <p:blipFill>
          <a:blip r:embed="rId3"/>
          <a:srcRect/>
          <a:stretch/>
        </p:blipFill>
        <p:spPr>
          <a:xfrm>
            <a:off x="398639" y="6282550"/>
            <a:ext cx="1273347" cy="213171"/>
          </a:xfrm>
          <a:prstGeom prst="rect">
            <a:avLst/>
          </a:prstGeom>
        </p:spPr>
      </p:pic>
    </p:spTree>
    <p:extLst>
      <p:ext uri="{BB962C8B-B14F-4D97-AF65-F5344CB8AC3E}">
        <p14:creationId xmlns:p14="http://schemas.microsoft.com/office/powerpoint/2010/main" val="746078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ingle ">
    <p:bg>
      <p:bgPr>
        <a:solidFill>
          <a:schemeClr val="bg1"/>
        </a:solidFill>
        <a:effectLst/>
      </p:bgPr>
    </p:bg>
    <p:spTree>
      <p:nvGrpSpPr>
        <p:cNvPr id="1" name=""/>
        <p:cNvGrpSpPr/>
        <p:nvPr/>
      </p:nvGrpSpPr>
      <p:grpSpPr>
        <a:xfrm>
          <a:off x="0" y="0"/>
          <a:ext cx="0" cy="0"/>
          <a:chOff x="0" y="0"/>
          <a:chExt cx="0" cy="0"/>
        </a:xfrm>
      </p:grpSpPr>
      <p:sp>
        <p:nvSpPr>
          <p:cNvPr id="15" name="Slide Number Placeholder 5">
            <a:extLst>
              <a:ext uri="{FF2B5EF4-FFF2-40B4-BE49-F238E27FC236}">
                <a16:creationId xmlns:a16="http://schemas.microsoft.com/office/drawing/2014/main" id="{8CDACBA8-5D11-2944-9E8F-43DB44D38298}"/>
              </a:ext>
            </a:extLst>
          </p:cNvPr>
          <p:cNvSpPr>
            <a:spLocks noGrp="1"/>
          </p:cNvSpPr>
          <p:nvPr>
            <p:ph type="sldNum" sz="quarter" idx="12"/>
          </p:nvPr>
        </p:nvSpPr>
        <p:spPr>
          <a:xfrm>
            <a:off x="11406756" y="6152838"/>
            <a:ext cx="426621"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9" name="Title 1">
            <a:extLst>
              <a:ext uri="{FF2B5EF4-FFF2-40B4-BE49-F238E27FC236}">
                <a16:creationId xmlns:a16="http://schemas.microsoft.com/office/drawing/2014/main" id="{95F9274A-9D60-654B-9BAB-BC3EE6B2C44C}"/>
              </a:ext>
            </a:extLst>
          </p:cNvPr>
          <p:cNvSpPr>
            <a:spLocks noGrp="1"/>
          </p:cNvSpPr>
          <p:nvPr>
            <p:ph type="title"/>
          </p:nvPr>
        </p:nvSpPr>
        <p:spPr>
          <a:xfrm>
            <a:off x="398637" y="365130"/>
            <a:ext cx="11434739" cy="383182"/>
          </a:xfrm>
          <a:prstGeom prst="rect">
            <a:avLst/>
          </a:prstGeom>
        </p:spPr>
        <p:txBody>
          <a:bodyPr anchor="t">
            <a:noAutofit/>
          </a:bodyPr>
          <a:lstStyle>
            <a:lvl1pPr>
              <a:defRPr>
                <a:solidFill>
                  <a:schemeClr val="accent2"/>
                </a:solidFill>
              </a:defRPr>
            </a:lvl1pPr>
          </a:lstStyle>
          <a:p>
            <a:r>
              <a:rPr lang="en-US"/>
              <a:t>Click to edit Master title style</a:t>
            </a:r>
          </a:p>
        </p:txBody>
      </p:sp>
      <p:sp>
        <p:nvSpPr>
          <p:cNvPr id="12" name="Pentagon 11">
            <a:extLst>
              <a:ext uri="{FF2B5EF4-FFF2-40B4-BE49-F238E27FC236}">
                <a16:creationId xmlns:a16="http://schemas.microsoft.com/office/drawing/2014/main" id="{E1B3AAD6-51FF-C246-A33D-5E7E0253AE0B}"/>
              </a:ext>
            </a:extLst>
          </p:cNvPr>
          <p:cNvSpPr/>
          <p:nvPr userDrawn="1"/>
        </p:nvSpPr>
        <p:spPr>
          <a:xfrm>
            <a:off x="1" y="365131"/>
            <a:ext cx="358627"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Content Placeholder 15">
            <a:extLst>
              <a:ext uri="{FF2B5EF4-FFF2-40B4-BE49-F238E27FC236}">
                <a16:creationId xmlns:a16="http://schemas.microsoft.com/office/drawing/2014/main" id="{D8EDACE0-FCD5-C240-A401-E2E424F3772E}"/>
              </a:ext>
            </a:extLst>
          </p:cNvPr>
          <p:cNvSpPr>
            <a:spLocks noGrp="1"/>
          </p:cNvSpPr>
          <p:nvPr>
            <p:ph sz="quarter" idx="13"/>
          </p:nvPr>
        </p:nvSpPr>
        <p:spPr>
          <a:xfrm>
            <a:off x="398642" y="1103011"/>
            <a:ext cx="11434737" cy="4868022"/>
          </a:xfrm>
          <a:noFill/>
          <a:ln>
            <a:noFill/>
          </a:ln>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F9A3F6A0-022A-C44E-8D9F-B1693BF3DF2B}"/>
              </a:ext>
            </a:extLst>
          </p:cNvPr>
          <p:cNvPicPr>
            <a:picLocks noChangeAspect="1"/>
          </p:cNvPicPr>
          <p:nvPr userDrawn="1"/>
        </p:nvPicPr>
        <p:blipFill>
          <a:blip r:embed="rId2"/>
          <a:srcRect/>
          <a:stretch/>
        </p:blipFill>
        <p:spPr>
          <a:xfrm>
            <a:off x="398639" y="6282550"/>
            <a:ext cx="1273347" cy="213171"/>
          </a:xfrm>
          <a:prstGeom prst="rect">
            <a:avLst/>
          </a:prstGeom>
        </p:spPr>
      </p:pic>
    </p:spTree>
    <p:extLst>
      <p:ext uri="{BB962C8B-B14F-4D97-AF65-F5344CB8AC3E}">
        <p14:creationId xmlns:p14="http://schemas.microsoft.com/office/powerpoint/2010/main" val="1533052656"/>
      </p:ext>
    </p:extLst>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pening slide">
  <p:cSld name="Opening slide">
    <p:spTree>
      <p:nvGrpSpPr>
        <p:cNvPr id="1" name="Shape 8"/>
        <p:cNvGrpSpPr/>
        <p:nvPr/>
      </p:nvGrpSpPr>
      <p:grpSpPr>
        <a:xfrm>
          <a:off x="0" y="0"/>
          <a:ext cx="0" cy="0"/>
          <a:chOff x="0" y="0"/>
          <a:chExt cx="0" cy="0"/>
        </a:xfrm>
      </p:grpSpPr>
      <p:pic>
        <p:nvPicPr>
          <p:cNvPr id="1030" name="Picture 6" descr="PODS Container at house">
            <a:extLst>
              <a:ext uri="{FF2B5EF4-FFF2-40B4-BE49-F238E27FC236}">
                <a16:creationId xmlns:a16="http://schemas.microsoft.com/office/drawing/2014/main" id="{AC2ED5D6-4516-18A0-E6D4-C918751DCC5F}"/>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3344679" y="0"/>
            <a:ext cx="8847320" cy="6406896"/>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73C1C1B2-578C-4AEB-94E3-EF9B20553241}"/>
              </a:ext>
            </a:extLst>
          </p:cNvPr>
          <p:cNvGrpSpPr/>
          <p:nvPr userDrawn="1"/>
        </p:nvGrpSpPr>
        <p:grpSpPr>
          <a:xfrm>
            <a:off x="1" y="0"/>
            <a:ext cx="5949191" cy="6858000"/>
            <a:chOff x="0" y="0"/>
            <a:chExt cx="4461893" cy="5143500"/>
          </a:xfrm>
        </p:grpSpPr>
        <p:sp>
          <p:nvSpPr>
            <p:cNvPr id="4" name="Parallelogram 3">
              <a:extLst>
                <a:ext uri="{FF2B5EF4-FFF2-40B4-BE49-F238E27FC236}">
                  <a16:creationId xmlns:a16="http://schemas.microsoft.com/office/drawing/2014/main" id="{36C82367-D5E8-A942-B344-1A190425E440}"/>
                </a:ext>
              </a:extLst>
            </p:cNvPr>
            <p:cNvSpPr/>
            <p:nvPr userDrawn="1"/>
          </p:nvSpPr>
          <p:spPr>
            <a:xfrm>
              <a:off x="171580" y="0"/>
              <a:ext cx="4290313" cy="5143500"/>
            </a:xfrm>
            <a:prstGeom prst="parallelogram">
              <a:avLst/>
            </a:prstGeom>
            <a:solidFill>
              <a:srgbClr val="D12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0" name="Freeform 29">
              <a:extLst>
                <a:ext uri="{FF2B5EF4-FFF2-40B4-BE49-F238E27FC236}">
                  <a16:creationId xmlns:a16="http://schemas.microsoft.com/office/drawing/2014/main" id="{412E06C7-9FF8-9242-B3FB-A931FF68D865}"/>
                </a:ext>
              </a:extLst>
            </p:cNvPr>
            <p:cNvSpPr/>
            <p:nvPr userDrawn="1"/>
          </p:nvSpPr>
          <p:spPr>
            <a:xfrm>
              <a:off x="0" y="0"/>
              <a:ext cx="4290313" cy="5143500"/>
            </a:xfrm>
            <a:custGeom>
              <a:avLst/>
              <a:gdLst>
                <a:gd name="connsiteX0" fmla="*/ 0 w 4290313"/>
                <a:gd name="connsiteY0" fmla="*/ 0 h 5143500"/>
                <a:gd name="connsiteX1" fmla="*/ 1072578 w 4290313"/>
                <a:gd name="connsiteY1" fmla="*/ 0 h 5143500"/>
                <a:gd name="connsiteX2" fmla="*/ 2155091 w 4290313"/>
                <a:gd name="connsiteY2" fmla="*/ 0 h 5143500"/>
                <a:gd name="connsiteX3" fmla="*/ 3063679 w 4290313"/>
                <a:gd name="connsiteY3" fmla="*/ 0 h 5143500"/>
                <a:gd name="connsiteX4" fmla="*/ 4290313 w 4290313"/>
                <a:gd name="connsiteY4" fmla="*/ 0 h 5143500"/>
                <a:gd name="connsiteX5" fmla="*/ 3217735 w 4290313"/>
                <a:gd name="connsiteY5" fmla="*/ 5143500 h 5143500"/>
                <a:gd name="connsiteX6" fmla="*/ 2155091 w 4290313"/>
                <a:gd name="connsiteY6" fmla="*/ 5143500 h 5143500"/>
                <a:gd name="connsiteX7" fmla="*/ 1991101 w 4290313"/>
                <a:gd name="connsiteY7" fmla="*/ 5143500 h 5143500"/>
                <a:gd name="connsiteX8" fmla="*/ 0 w 4290313"/>
                <a:gd name="connsiteY8"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90313" h="5143500">
                  <a:moveTo>
                    <a:pt x="0" y="0"/>
                  </a:moveTo>
                  <a:lnTo>
                    <a:pt x="1072578" y="0"/>
                  </a:lnTo>
                  <a:lnTo>
                    <a:pt x="2155091" y="0"/>
                  </a:lnTo>
                  <a:lnTo>
                    <a:pt x="3063679" y="0"/>
                  </a:lnTo>
                  <a:lnTo>
                    <a:pt x="4290313" y="0"/>
                  </a:lnTo>
                  <a:lnTo>
                    <a:pt x="3217735" y="5143500"/>
                  </a:lnTo>
                  <a:lnTo>
                    <a:pt x="2155091" y="5143500"/>
                  </a:lnTo>
                  <a:lnTo>
                    <a:pt x="1991101" y="5143500"/>
                  </a:lnTo>
                  <a:lnTo>
                    <a:pt x="0" y="51435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grpSp>
      <p:sp>
        <p:nvSpPr>
          <p:cNvPr id="10" name="Google Shape;10;p2"/>
          <p:cNvSpPr txBox="1">
            <a:spLocks noGrp="1"/>
          </p:cNvSpPr>
          <p:nvPr>
            <p:ph type="ctrTitle"/>
          </p:nvPr>
        </p:nvSpPr>
        <p:spPr>
          <a:xfrm>
            <a:off x="758158" y="1757666"/>
            <a:ext cx="4415757" cy="597875"/>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lt1"/>
              </a:buClr>
              <a:buSzPts val="3000"/>
              <a:buFont typeface="Nunito Sans ExtraBold"/>
              <a:buNone/>
              <a:defRPr sz="3733" b="0" i="0">
                <a:solidFill>
                  <a:schemeClr val="lt1"/>
                </a:solidFill>
                <a:latin typeface="Open Sans" panose="020B0606030504020204" pitchFamily="34" charset="0"/>
                <a:ea typeface="Open Sans" panose="020B0606030504020204" pitchFamily="34" charset="0"/>
                <a:cs typeface="Open Sans" panose="020B0606030504020204" pitchFamily="34" charset="0"/>
                <a:sym typeface="Nunito Sans ExtraBold"/>
              </a:defRPr>
            </a:lvl1pPr>
            <a:lvl2pPr lvl="1" algn="r" rtl="0">
              <a:spcBef>
                <a:spcPts val="0"/>
              </a:spcBef>
              <a:spcAft>
                <a:spcPts val="0"/>
              </a:spcAft>
              <a:buClr>
                <a:schemeClr val="lt1"/>
              </a:buClr>
              <a:buSzPts val="3000"/>
              <a:buNone/>
              <a:defRPr sz="4000">
                <a:solidFill>
                  <a:schemeClr val="lt1"/>
                </a:solidFill>
              </a:defRPr>
            </a:lvl2pPr>
            <a:lvl3pPr lvl="2" algn="r" rtl="0">
              <a:spcBef>
                <a:spcPts val="0"/>
              </a:spcBef>
              <a:spcAft>
                <a:spcPts val="0"/>
              </a:spcAft>
              <a:buClr>
                <a:schemeClr val="lt1"/>
              </a:buClr>
              <a:buSzPts val="3000"/>
              <a:buNone/>
              <a:defRPr sz="4000">
                <a:solidFill>
                  <a:schemeClr val="lt1"/>
                </a:solidFill>
              </a:defRPr>
            </a:lvl3pPr>
            <a:lvl4pPr lvl="3" algn="r" rtl="0">
              <a:spcBef>
                <a:spcPts val="0"/>
              </a:spcBef>
              <a:spcAft>
                <a:spcPts val="0"/>
              </a:spcAft>
              <a:buClr>
                <a:schemeClr val="lt1"/>
              </a:buClr>
              <a:buSzPts val="3000"/>
              <a:buNone/>
              <a:defRPr sz="4000">
                <a:solidFill>
                  <a:schemeClr val="lt1"/>
                </a:solidFill>
              </a:defRPr>
            </a:lvl4pPr>
            <a:lvl5pPr lvl="4" algn="r" rtl="0">
              <a:spcBef>
                <a:spcPts val="0"/>
              </a:spcBef>
              <a:spcAft>
                <a:spcPts val="0"/>
              </a:spcAft>
              <a:buClr>
                <a:schemeClr val="lt1"/>
              </a:buClr>
              <a:buSzPts val="3000"/>
              <a:buNone/>
              <a:defRPr sz="4000">
                <a:solidFill>
                  <a:schemeClr val="lt1"/>
                </a:solidFill>
              </a:defRPr>
            </a:lvl5pPr>
            <a:lvl6pPr lvl="5" algn="r" rtl="0">
              <a:spcBef>
                <a:spcPts val="0"/>
              </a:spcBef>
              <a:spcAft>
                <a:spcPts val="0"/>
              </a:spcAft>
              <a:buClr>
                <a:schemeClr val="lt1"/>
              </a:buClr>
              <a:buSzPts val="3000"/>
              <a:buNone/>
              <a:defRPr sz="4000">
                <a:solidFill>
                  <a:schemeClr val="lt1"/>
                </a:solidFill>
              </a:defRPr>
            </a:lvl6pPr>
            <a:lvl7pPr lvl="6" algn="r" rtl="0">
              <a:spcBef>
                <a:spcPts val="0"/>
              </a:spcBef>
              <a:spcAft>
                <a:spcPts val="0"/>
              </a:spcAft>
              <a:buClr>
                <a:schemeClr val="lt1"/>
              </a:buClr>
              <a:buSzPts val="3000"/>
              <a:buNone/>
              <a:defRPr sz="4000">
                <a:solidFill>
                  <a:schemeClr val="lt1"/>
                </a:solidFill>
              </a:defRPr>
            </a:lvl7pPr>
            <a:lvl8pPr lvl="7" algn="r" rtl="0">
              <a:spcBef>
                <a:spcPts val="0"/>
              </a:spcBef>
              <a:spcAft>
                <a:spcPts val="0"/>
              </a:spcAft>
              <a:buClr>
                <a:schemeClr val="lt1"/>
              </a:buClr>
              <a:buSzPts val="3000"/>
              <a:buNone/>
              <a:defRPr sz="4000">
                <a:solidFill>
                  <a:schemeClr val="lt1"/>
                </a:solidFill>
              </a:defRPr>
            </a:lvl8pPr>
            <a:lvl9pPr lvl="8" algn="r" rtl="0">
              <a:spcBef>
                <a:spcPts val="0"/>
              </a:spcBef>
              <a:spcAft>
                <a:spcPts val="0"/>
              </a:spcAft>
              <a:buClr>
                <a:schemeClr val="lt1"/>
              </a:buClr>
              <a:buSzPts val="3000"/>
              <a:buNone/>
              <a:defRPr sz="4000">
                <a:solidFill>
                  <a:schemeClr val="lt1"/>
                </a:solidFill>
              </a:defRPr>
            </a:lvl9pPr>
          </a:lstStyle>
          <a:p>
            <a:endParaRPr/>
          </a:p>
        </p:txBody>
      </p:sp>
      <p:sp>
        <p:nvSpPr>
          <p:cNvPr id="11" name="Google Shape;11;p2"/>
          <p:cNvSpPr txBox="1">
            <a:spLocks noGrp="1"/>
          </p:cNvSpPr>
          <p:nvPr>
            <p:ph type="subTitle" idx="1"/>
          </p:nvPr>
        </p:nvSpPr>
        <p:spPr>
          <a:xfrm>
            <a:off x="758158" y="2471588"/>
            <a:ext cx="4415759" cy="458589"/>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Clr>
                <a:schemeClr val="lt1"/>
              </a:buClr>
              <a:buSzPts val="1200"/>
              <a:buFont typeface="Pontano Sans"/>
              <a:buNone/>
              <a:defRPr sz="1400" b="0" i="0">
                <a:solidFill>
                  <a:schemeClr val="lt1"/>
                </a:solidFill>
                <a:latin typeface="Open Sans" panose="020B0606030504020204" pitchFamily="34" charset="0"/>
                <a:ea typeface="Open Sans" panose="020B0606030504020204" pitchFamily="34" charset="0"/>
                <a:cs typeface="Open Sans" panose="020B0606030504020204" pitchFamily="34" charset="0"/>
                <a:sym typeface="Pontano Sans"/>
              </a:defRPr>
            </a:lvl1pPr>
            <a:lvl2pPr lvl="1" algn="r" rtl="0">
              <a:lnSpc>
                <a:spcPct val="100000"/>
              </a:lnSpc>
              <a:spcBef>
                <a:spcPts val="0"/>
              </a:spcBef>
              <a:spcAft>
                <a:spcPts val="0"/>
              </a:spcAft>
              <a:buClr>
                <a:schemeClr val="lt1"/>
              </a:buClr>
              <a:buSzPts val="2800"/>
              <a:buFont typeface="Pontano Sans"/>
              <a:buNone/>
              <a:defRPr sz="3733">
                <a:solidFill>
                  <a:schemeClr val="lt1"/>
                </a:solidFill>
                <a:latin typeface="Pontano Sans"/>
                <a:ea typeface="Pontano Sans"/>
                <a:cs typeface="Pontano Sans"/>
                <a:sym typeface="Pontano Sans"/>
              </a:defRPr>
            </a:lvl2pPr>
            <a:lvl3pPr lvl="2" algn="r" rtl="0">
              <a:lnSpc>
                <a:spcPct val="100000"/>
              </a:lnSpc>
              <a:spcBef>
                <a:spcPts val="0"/>
              </a:spcBef>
              <a:spcAft>
                <a:spcPts val="0"/>
              </a:spcAft>
              <a:buClr>
                <a:schemeClr val="lt1"/>
              </a:buClr>
              <a:buSzPts val="2800"/>
              <a:buFont typeface="Pontano Sans"/>
              <a:buNone/>
              <a:defRPr sz="3733">
                <a:solidFill>
                  <a:schemeClr val="lt1"/>
                </a:solidFill>
                <a:latin typeface="Pontano Sans"/>
                <a:ea typeface="Pontano Sans"/>
                <a:cs typeface="Pontano Sans"/>
                <a:sym typeface="Pontano Sans"/>
              </a:defRPr>
            </a:lvl3pPr>
            <a:lvl4pPr lvl="3" algn="r" rtl="0">
              <a:lnSpc>
                <a:spcPct val="100000"/>
              </a:lnSpc>
              <a:spcBef>
                <a:spcPts val="0"/>
              </a:spcBef>
              <a:spcAft>
                <a:spcPts val="0"/>
              </a:spcAft>
              <a:buClr>
                <a:schemeClr val="lt1"/>
              </a:buClr>
              <a:buSzPts val="2800"/>
              <a:buFont typeface="Pontano Sans"/>
              <a:buNone/>
              <a:defRPr sz="3733">
                <a:solidFill>
                  <a:schemeClr val="lt1"/>
                </a:solidFill>
                <a:latin typeface="Pontano Sans"/>
                <a:ea typeface="Pontano Sans"/>
                <a:cs typeface="Pontano Sans"/>
                <a:sym typeface="Pontano Sans"/>
              </a:defRPr>
            </a:lvl4pPr>
            <a:lvl5pPr lvl="4" algn="r" rtl="0">
              <a:lnSpc>
                <a:spcPct val="100000"/>
              </a:lnSpc>
              <a:spcBef>
                <a:spcPts val="0"/>
              </a:spcBef>
              <a:spcAft>
                <a:spcPts val="0"/>
              </a:spcAft>
              <a:buClr>
                <a:schemeClr val="lt1"/>
              </a:buClr>
              <a:buSzPts val="2800"/>
              <a:buFont typeface="Pontano Sans"/>
              <a:buNone/>
              <a:defRPr sz="3733">
                <a:solidFill>
                  <a:schemeClr val="lt1"/>
                </a:solidFill>
                <a:latin typeface="Pontano Sans"/>
                <a:ea typeface="Pontano Sans"/>
                <a:cs typeface="Pontano Sans"/>
                <a:sym typeface="Pontano Sans"/>
              </a:defRPr>
            </a:lvl5pPr>
            <a:lvl6pPr lvl="5" algn="r" rtl="0">
              <a:lnSpc>
                <a:spcPct val="100000"/>
              </a:lnSpc>
              <a:spcBef>
                <a:spcPts val="0"/>
              </a:spcBef>
              <a:spcAft>
                <a:spcPts val="0"/>
              </a:spcAft>
              <a:buClr>
                <a:schemeClr val="lt1"/>
              </a:buClr>
              <a:buSzPts val="2800"/>
              <a:buFont typeface="Pontano Sans"/>
              <a:buNone/>
              <a:defRPr sz="3733">
                <a:solidFill>
                  <a:schemeClr val="lt1"/>
                </a:solidFill>
                <a:latin typeface="Pontano Sans"/>
                <a:ea typeface="Pontano Sans"/>
                <a:cs typeface="Pontano Sans"/>
                <a:sym typeface="Pontano Sans"/>
              </a:defRPr>
            </a:lvl6pPr>
            <a:lvl7pPr lvl="6" algn="r" rtl="0">
              <a:lnSpc>
                <a:spcPct val="100000"/>
              </a:lnSpc>
              <a:spcBef>
                <a:spcPts val="0"/>
              </a:spcBef>
              <a:spcAft>
                <a:spcPts val="0"/>
              </a:spcAft>
              <a:buClr>
                <a:schemeClr val="lt1"/>
              </a:buClr>
              <a:buSzPts val="2800"/>
              <a:buFont typeface="Pontano Sans"/>
              <a:buNone/>
              <a:defRPr sz="3733">
                <a:solidFill>
                  <a:schemeClr val="lt1"/>
                </a:solidFill>
                <a:latin typeface="Pontano Sans"/>
                <a:ea typeface="Pontano Sans"/>
                <a:cs typeface="Pontano Sans"/>
                <a:sym typeface="Pontano Sans"/>
              </a:defRPr>
            </a:lvl7pPr>
            <a:lvl8pPr lvl="7" algn="r" rtl="0">
              <a:lnSpc>
                <a:spcPct val="100000"/>
              </a:lnSpc>
              <a:spcBef>
                <a:spcPts val="0"/>
              </a:spcBef>
              <a:spcAft>
                <a:spcPts val="0"/>
              </a:spcAft>
              <a:buClr>
                <a:schemeClr val="lt1"/>
              </a:buClr>
              <a:buSzPts val="2800"/>
              <a:buFont typeface="Pontano Sans"/>
              <a:buNone/>
              <a:defRPr sz="3733">
                <a:solidFill>
                  <a:schemeClr val="lt1"/>
                </a:solidFill>
                <a:latin typeface="Pontano Sans"/>
                <a:ea typeface="Pontano Sans"/>
                <a:cs typeface="Pontano Sans"/>
                <a:sym typeface="Pontano Sans"/>
              </a:defRPr>
            </a:lvl8pPr>
            <a:lvl9pPr lvl="8" algn="r" rtl="0">
              <a:lnSpc>
                <a:spcPct val="100000"/>
              </a:lnSpc>
              <a:spcBef>
                <a:spcPts val="0"/>
              </a:spcBef>
              <a:spcAft>
                <a:spcPts val="0"/>
              </a:spcAft>
              <a:buClr>
                <a:schemeClr val="lt1"/>
              </a:buClr>
              <a:buSzPts val="2800"/>
              <a:buFont typeface="Pontano Sans"/>
              <a:buNone/>
              <a:defRPr sz="3733">
                <a:solidFill>
                  <a:schemeClr val="lt1"/>
                </a:solidFill>
                <a:latin typeface="Pontano Sans"/>
                <a:ea typeface="Pontano Sans"/>
                <a:cs typeface="Pontano Sans"/>
                <a:sym typeface="Pontano Sans"/>
              </a:defRPr>
            </a:lvl9pPr>
          </a:lstStyle>
          <a:p>
            <a:endParaRPr/>
          </a:p>
        </p:txBody>
      </p:sp>
    </p:spTree>
    <p:extLst>
      <p:ext uri="{BB962C8B-B14F-4D97-AF65-F5344CB8AC3E}">
        <p14:creationId xmlns:p14="http://schemas.microsoft.com/office/powerpoint/2010/main" val="1445602877"/>
      </p:ext>
    </p:extLst>
  </p:cSld>
  <p:clrMapOvr>
    <a:masterClrMapping/>
  </p:clrMapOvr>
  <p:extLst>
    <p:ext uri="{DCECCB84-F9BA-43D5-87BE-67443E8EF086}">
      <p15:sldGuideLst xmlns:p15="http://schemas.microsoft.com/office/powerpoint/2012/main">
        <p15:guide id="1" pos="2812">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Only w/o Takeawa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DBA93DE-F155-43AA-A332-3EDC0B459BD6}"/>
              </a:ext>
            </a:extLst>
          </p:cNvPr>
          <p:cNvGraphicFramePr>
            <a:graphicFrameLocks noChangeAspect="1"/>
          </p:cNvGraphicFramePr>
          <p:nvPr userDrawn="1">
            <p:custDataLst>
              <p:tags r:id="rId1"/>
            </p:custDataLst>
            <p:extLst>
              <p:ext uri="{D42A27DB-BD31-4B8C-83A1-F6EECF244321}">
                <p14:modId xmlns:p14="http://schemas.microsoft.com/office/powerpoint/2010/main" val="1938594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4" name="Object 3" hidden="1">
                        <a:extLst>
                          <a:ext uri="{FF2B5EF4-FFF2-40B4-BE49-F238E27FC236}">
                            <a16:creationId xmlns:a16="http://schemas.microsoft.com/office/drawing/2014/main" id="{8DBA93DE-F155-43AA-A332-3EDC0B459B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B93538A-4A54-4A25-9BD2-E79855D6A549}"/>
              </a:ext>
            </a:extLst>
          </p:cNvPr>
          <p:cNvSpPr>
            <a:spLocks noGrp="1"/>
          </p:cNvSpPr>
          <p:nvPr>
            <p:ph type="title"/>
          </p:nvPr>
        </p:nvSpPr>
        <p:spPr/>
        <p:txBody>
          <a:bodyPr vert="horz"/>
          <a:lstStyle>
            <a:lvl1pPr>
              <a:defRPr sz="2000"/>
            </a:lvl1pPr>
          </a:lstStyle>
          <a:p>
            <a:r>
              <a:rPr lang="en-US"/>
              <a:t>Click to edit Master title style</a:t>
            </a:r>
          </a:p>
        </p:txBody>
      </p:sp>
      <p:sp>
        <p:nvSpPr>
          <p:cNvPr id="6" name="Slide Number Placeholder 4">
            <a:extLst>
              <a:ext uri="{FF2B5EF4-FFF2-40B4-BE49-F238E27FC236}">
                <a16:creationId xmlns:a16="http://schemas.microsoft.com/office/drawing/2014/main" id="{A2435DCC-5957-2463-AB59-ED84BA7C25A5}"/>
              </a:ext>
            </a:extLst>
          </p:cNvPr>
          <p:cNvSpPr txBox="1">
            <a:spLocks/>
          </p:cNvSpPr>
          <p:nvPr userDrawn="1"/>
        </p:nvSpPr>
        <p:spPr>
          <a:xfrm>
            <a:off x="403860" y="6579020"/>
            <a:ext cx="382845" cy="180000"/>
          </a:xfrm>
          <a:prstGeom prst="rect">
            <a:avLst/>
          </a:prstGeom>
        </p:spPr>
        <p:txBody>
          <a:bodyPr vert="horz" lIns="0" tIns="0" rIns="0" bIns="0" rtlCol="0" anchor="ctr"/>
          <a:lstStyle>
            <a:defPPr>
              <a:defRPr lang="en-US"/>
            </a:defPPr>
            <a:lvl1pPr marL="0" algn="l" defTabSz="913943" rtl="0" eaLnBrk="1" latinLnBrk="0" hangingPunct="1">
              <a:defRPr lang="en-IN" sz="900" kern="1200" smtClean="0">
                <a:solidFill>
                  <a:schemeClr val="bg1"/>
                </a:solidFill>
                <a:latin typeface="EYInterstate Regular" panose="0200050302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BC30E3-FFE5-4B91-AA19-87A149EBB9EE}" type="slidenum">
              <a:rPr lang="en-IN" smtClean="0"/>
              <a:pPr/>
              <a:t>‹#›</a:t>
            </a:fld>
            <a:endParaRPr lang="en-IN" dirty="0"/>
          </a:p>
        </p:txBody>
      </p:sp>
      <p:pic>
        <p:nvPicPr>
          <p:cNvPr id="1026" name="Picture 2" descr="Moving &amp; Storage Company, Moving Containers | PODS">
            <a:extLst>
              <a:ext uri="{FF2B5EF4-FFF2-40B4-BE49-F238E27FC236}">
                <a16:creationId xmlns:a16="http://schemas.microsoft.com/office/drawing/2014/main" id="{8ED9E749-5635-AB34-1A9E-CFDBEB2FB743}"/>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0381130" y="6534631"/>
            <a:ext cx="954741" cy="224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6494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93061F96-40C4-E741-8071-BEF3D13B03DC}"/>
              </a:ext>
            </a:extLst>
          </p:cNvPr>
          <p:cNvCxnSpPr>
            <a:cxnSpLocks/>
          </p:cNvCxnSpPr>
          <p:nvPr/>
        </p:nvCxnSpPr>
        <p:spPr>
          <a:xfrm>
            <a:off x="1793875" y="6400800"/>
            <a:ext cx="949099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AFC8392B-B76E-4948-870F-50A5F2DEBE9C}"/>
              </a:ext>
            </a:extLst>
          </p:cNvPr>
          <p:cNvSpPr>
            <a:spLocks noGrp="1"/>
          </p:cNvSpPr>
          <p:nvPr>
            <p:ph type="sldNum" sz="quarter" idx="12"/>
          </p:nvPr>
        </p:nvSpPr>
        <p:spPr>
          <a:xfrm>
            <a:off x="11406756" y="6152838"/>
            <a:ext cx="426621" cy="382479"/>
          </a:xfrm>
        </p:spPr>
        <p:txBody>
          <a:bodyPr/>
          <a:lstStyle>
            <a:lvl1pPr algn="ctr">
              <a:defRPr sz="750">
                <a:solidFill>
                  <a:schemeClr val="tx1"/>
                </a:solidFill>
              </a:defRPr>
            </a:lvl1pPr>
          </a:lstStyle>
          <a:p>
            <a:fld id="{A3BD6AFC-2668-8C48-A8FC-4E54F232CC34}" type="slidenum">
              <a:rPr lang="en-US" smtClean="0"/>
              <a:pPr/>
              <a:t>‹#›</a:t>
            </a:fld>
            <a:endParaRPr lang="en-US"/>
          </a:p>
        </p:txBody>
      </p:sp>
      <p:cxnSp>
        <p:nvCxnSpPr>
          <p:cNvPr id="7" name="Straight Connector 6">
            <a:extLst>
              <a:ext uri="{FF2B5EF4-FFF2-40B4-BE49-F238E27FC236}">
                <a16:creationId xmlns:a16="http://schemas.microsoft.com/office/drawing/2014/main" id="{6419F56C-F3A1-7B4B-9D84-BCAADD2D2C1A}"/>
              </a:ext>
            </a:extLst>
          </p:cNvPr>
          <p:cNvCxnSpPr>
            <a:cxnSpLocks/>
          </p:cNvCxnSpPr>
          <p:nvPr userDrawn="1"/>
        </p:nvCxnSpPr>
        <p:spPr>
          <a:xfrm>
            <a:off x="1793875" y="6400800"/>
            <a:ext cx="949099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3ACF8DD-A154-A24B-BA77-C901AE04FC8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98639" y="6282550"/>
            <a:ext cx="1273347" cy="213171"/>
          </a:xfrm>
          <a:prstGeom prst="rect">
            <a:avLst/>
          </a:prstGeom>
        </p:spPr>
      </p:pic>
    </p:spTree>
    <p:extLst>
      <p:ext uri="{BB962C8B-B14F-4D97-AF65-F5344CB8AC3E}">
        <p14:creationId xmlns:p14="http://schemas.microsoft.com/office/powerpoint/2010/main" val="2551204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ingle ">
    <p:bg>
      <p:bgPr>
        <a:solidFill>
          <a:schemeClr val="bg1"/>
        </a:solidFill>
        <a:effectLst/>
      </p:bgPr>
    </p:bg>
    <p:spTree>
      <p:nvGrpSpPr>
        <p:cNvPr id="1" name=""/>
        <p:cNvGrpSpPr/>
        <p:nvPr/>
      </p:nvGrpSpPr>
      <p:grpSpPr>
        <a:xfrm>
          <a:off x="0" y="0"/>
          <a:ext cx="0" cy="0"/>
          <a:chOff x="0" y="0"/>
          <a:chExt cx="0" cy="0"/>
        </a:xfrm>
      </p:grpSpPr>
      <p:sp>
        <p:nvSpPr>
          <p:cNvPr id="15" name="Slide Number Placeholder 5">
            <a:extLst>
              <a:ext uri="{FF2B5EF4-FFF2-40B4-BE49-F238E27FC236}">
                <a16:creationId xmlns:a16="http://schemas.microsoft.com/office/drawing/2014/main" id="{8CDACBA8-5D11-2944-9E8F-43DB44D38298}"/>
              </a:ext>
            </a:extLst>
          </p:cNvPr>
          <p:cNvSpPr>
            <a:spLocks noGrp="1"/>
          </p:cNvSpPr>
          <p:nvPr>
            <p:ph type="sldNum" sz="quarter" idx="12"/>
          </p:nvPr>
        </p:nvSpPr>
        <p:spPr>
          <a:xfrm>
            <a:off x="11406756" y="6152838"/>
            <a:ext cx="426621"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9" name="Title 1">
            <a:extLst>
              <a:ext uri="{FF2B5EF4-FFF2-40B4-BE49-F238E27FC236}">
                <a16:creationId xmlns:a16="http://schemas.microsoft.com/office/drawing/2014/main" id="{95F9274A-9D60-654B-9BAB-BC3EE6B2C44C}"/>
              </a:ext>
            </a:extLst>
          </p:cNvPr>
          <p:cNvSpPr>
            <a:spLocks noGrp="1"/>
          </p:cNvSpPr>
          <p:nvPr>
            <p:ph type="title"/>
          </p:nvPr>
        </p:nvSpPr>
        <p:spPr>
          <a:xfrm>
            <a:off x="398637" y="365130"/>
            <a:ext cx="11434739"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0" name="Straight Connector 9">
            <a:extLst>
              <a:ext uri="{FF2B5EF4-FFF2-40B4-BE49-F238E27FC236}">
                <a16:creationId xmlns:a16="http://schemas.microsoft.com/office/drawing/2014/main" id="{B8AD907D-81FD-3041-A205-F8F3DD79D0C9}"/>
              </a:ext>
            </a:extLst>
          </p:cNvPr>
          <p:cNvCxnSpPr>
            <a:cxnSpLocks/>
          </p:cNvCxnSpPr>
          <p:nvPr/>
        </p:nvCxnSpPr>
        <p:spPr>
          <a:xfrm>
            <a:off x="1793875" y="6400800"/>
            <a:ext cx="949099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Pentagon 11">
            <a:extLst>
              <a:ext uri="{FF2B5EF4-FFF2-40B4-BE49-F238E27FC236}">
                <a16:creationId xmlns:a16="http://schemas.microsoft.com/office/drawing/2014/main" id="{E1B3AAD6-51FF-C246-A33D-5E7E0253AE0B}"/>
              </a:ext>
            </a:extLst>
          </p:cNvPr>
          <p:cNvSpPr/>
          <p:nvPr userDrawn="1"/>
        </p:nvSpPr>
        <p:spPr>
          <a:xfrm>
            <a:off x="1" y="365131"/>
            <a:ext cx="358627"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Content Placeholder 15">
            <a:extLst>
              <a:ext uri="{FF2B5EF4-FFF2-40B4-BE49-F238E27FC236}">
                <a16:creationId xmlns:a16="http://schemas.microsoft.com/office/drawing/2014/main" id="{D8EDACE0-FCD5-C240-A401-E2E424F3772E}"/>
              </a:ext>
            </a:extLst>
          </p:cNvPr>
          <p:cNvSpPr>
            <a:spLocks noGrp="1"/>
          </p:cNvSpPr>
          <p:nvPr>
            <p:ph sz="quarter" idx="13"/>
          </p:nvPr>
        </p:nvSpPr>
        <p:spPr>
          <a:xfrm>
            <a:off x="398642" y="1103011"/>
            <a:ext cx="11434737" cy="4868022"/>
          </a:xfrm>
          <a:noFill/>
          <a:ln>
            <a:noFill/>
          </a:ln>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F9A3F6A0-022A-C44E-8D9F-B1693BF3DF2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98639" y="6282550"/>
            <a:ext cx="1273347" cy="213171"/>
          </a:xfrm>
          <a:prstGeom prst="rect">
            <a:avLst/>
          </a:prstGeom>
        </p:spPr>
      </p:pic>
    </p:spTree>
    <p:extLst>
      <p:ext uri="{BB962C8B-B14F-4D97-AF65-F5344CB8AC3E}">
        <p14:creationId xmlns:p14="http://schemas.microsoft.com/office/powerpoint/2010/main" val="3077981620"/>
      </p:ext>
    </p:extLst>
  </p:cSld>
  <p:clrMapOvr>
    <a:masterClrMapping/>
  </p:clrMapOvr>
  <p:hf hdr="0" ftr="0"/>
</p:sldLayout>
</file>

<file path=ppt/slideMasters/_rels/slideMaster1.xml.rels><?xml version="1.0" encoding="UTF-8" standalone="yes"?>
<Relationships xmlns="http://schemas.openxmlformats.org/package/2006/relationships"><Relationship Id="rId8" Type="http://schemas.openxmlformats.org/officeDocument/2006/relationships/tags" Target="../tags/tag1.xml"/><Relationship Id="rId13"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 Id="rId14"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image" Target="../media/image15.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4.emf"/><Relationship Id="rId5" Type="http://schemas.openxmlformats.org/officeDocument/2006/relationships/oleObject" Target="../embeddings/oleObject3.bin"/><Relationship Id="rId4" Type="http://schemas.openxmlformats.org/officeDocument/2006/relationships/tags" Target="../tags/tag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8"/>
            </p:custDataLst>
          </p:nvPr>
        </p:nvGraphicFramePr>
        <p:xfrm>
          <a:off x="1594" y="1600"/>
          <a:ext cx="1587" cy="1587"/>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2" name="Object 1" hidden="1"/>
                      <p:cNvPicPr/>
                      <p:nvPr/>
                    </p:nvPicPr>
                    <p:blipFill>
                      <a:blip r:embed="rId10"/>
                      <a:stretch>
                        <a:fillRect/>
                      </a:stretch>
                    </p:blipFill>
                    <p:spPr>
                      <a:xfrm>
                        <a:off x="1594" y="1600"/>
                        <a:ext cx="1587" cy="1587"/>
                      </a:xfrm>
                      <a:prstGeom prst="rect">
                        <a:avLst/>
                      </a:prstGeom>
                    </p:spPr>
                  </p:pic>
                </p:oleObj>
              </mc:Fallback>
            </mc:AlternateContent>
          </a:graphicData>
        </a:graphic>
      </p:graphicFrame>
      <p:sp>
        <p:nvSpPr>
          <p:cNvPr id="1027" name="Rectangle 2"/>
          <p:cNvSpPr>
            <a:spLocks noGrp="1" noChangeArrowheads="1"/>
          </p:cNvSpPr>
          <p:nvPr>
            <p:ph type="title"/>
          </p:nvPr>
        </p:nvSpPr>
        <p:spPr bwMode="auto">
          <a:xfrm>
            <a:off x="201665" y="609601"/>
            <a:ext cx="11413067" cy="5075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endParaRPr lang="en-US" altLang="en-US"/>
          </a:p>
        </p:txBody>
      </p:sp>
      <p:sp>
        <p:nvSpPr>
          <p:cNvPr id="1028" name="Rectangle 3"/>
          <p:cNvSpPr>
            <a:spLocks noGrp="1" noChangeArrowheads="1"/>
          </p:cNvSpPr>
          <p:nvPr>
            <p:ph type="body" idx="1"/>
          </p:nvPr>
        </p:nvSpPr>
        <p:spPr bwMode="auto">
          <a:xfrm>
            <a:off x="355606" y="1171222"/>
            <a:ext cx="11413067" cy="522954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4" name="Rectangle 10"/>
          <p:cNvSpPr>
            <a:spLocks noChangeArrowheads="1"/>
          </p:cNvSpPr>
          <p:nvPr/>
        </p:nvSpPr>
        <p:spPr bwMode="auto">
          <a:xfrm>
            <a:off x="127007" y="6671358"/>
            <a:ext cx="228599" cy="150937"/>
          </a:xfrm>
          <a:prstGeom prst="rect">
            <a:avLst/>
          </a:prstGeom>
          <a:solidFill>
            <a:srgbClr val="000000">
              <a:alpha val="999"/>
            </a:srgbClr>
          </a:solidFill>
          <a:ln w="9525">
            <a:noFill/>
            <a:miter lim="800000"/>
            <a:headEnd/>
            <a:tailEnd/>
          </a:ln>
          <a:effectLst/>
        </p:spPr>
        <p:txBody>
          <a:bodyPr lIns="0" tIns="0" rIns="0" bIns="0"/>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algn="r"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algn="r"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algn="r"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algn="r" eaLnBrk="0" fontAlgn="base" hangingPunct="0">
              <a:spcBef>
                <a:spcPct val="0"/>
              </a:spcBef>
              <a:spcAft>
                <a:spcPct val="0"/>
              </a:spcAft>
              <a:defRPr b="1">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DBB8314A-5984-4274-AED6-C7C513ABFF68}" type="slidenum">
              <a:rPr kumimoji="0" lang="en-US" altLang="en-US" sz="800" b="0" i="0" u="none" strike="noStrike" kern="1200" cap="none" spc="0" normalizeH="0" baseline="0" noProof="0" smtClean="0">
                <a:ln>
                  <a:noFill/>
                </a:ln>
                <a:solidFill>
                  <a:srgbClr val="000000">
                    <a:lumMod val="65000"/>
                    <a:lumOff val="35000"/>
                  </a:srgbClr>
                </a:solidFill>
                <a:effectLst/>
                <a:uLnTx/>
                <a:uFillTx/>
                <a:latin typeface="Arial" pitchFamily="34" charset="0"/>
                <a:ea typeface="ＭＳ Ｐゴシック" charset="-128"/>
                <a:cs typeface="Arial"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altLang="en-US" sz="800" b="0" i="0" u="none" strike="noStrike" kern="1200" cap="none" spc="0" normalizeH="0" baseline="0" noProof="0">
              <a:ln>
                <a:noFill/>
              </a:ln>
              <a:solidFill>
                <a:srgbClr val="000000">
                  <a:lumMod val="65000"/>
                  <a:lumOff val="35000"/>
                </a:srgbClr>
              </a:solidFill>
              <a:effectLst/>
              <a:uLnTx/>
              <a:uFillTx/>
              <a:latin typeface="Arial" pitchFamily="34" charset="0"/>
              <a:ea typeface="ＭＳ Ｐゴシック" charset="-128"/>
              <a:cs typeface="Arial" pitchFamily="34" charset="0"/>
            </a:endParaRPr>
          </a:p>
        </p:txBody>
      </p:sp>
      <p:cxnSp>
        <p:nvCxnSpPr>
          <p:cNvPr id="7" name="Straight Connector 6">
            <a:extLst>
              <a:ext uri="{FF2B5EF4-FFF2-40B4-BE49-F238E27FC236}">
                <a16:creationId xmlns:a16="http://schemas.microsoft.com/office/drawing/2014/main" id="{CD51B7F1-A1F0-4F8C-9570-83F50F9E6E73}"/>
              </a:ext>
            </a:extLst>
          </p:cNvPr>
          <p:cNvCxnSpPr>
            <a:cxnSpLocks/>
          </p:cNvCxnSpPr>
          <p:nvPr userDrawn="1"/>
        </p:nvCxnSpPr>
        <p:spPr bwMode="auto">
          <a:xfrm>
            <a:off x="-1500" y="524593"/>
            <a:ext cx="12192000" cy="0"/>
          </a:xfrm>
          <a:prstGeom prst="line">
            <a:avLst/>
          </a:prstGeom>
          <a:solidFill>
            <a:schemeClr val="accent1"/>
          </a:solidFill>
          <a:ln w="53975" cap="flat" cmpd="sng" algn="ctr">
            <a:gradFill flip="none" rotWithShape="1">
              <a:gsLst>
                <a:gs pos="0">
                  <a:srgbClr val="E51E2D"/>
                </a:gs>
                <a:gs pos="100000">
                  <a:srgbClr val="009BD4"/>
                </a:gs>
              </a:gsLst>
              <a:lin ang="0" scaled="1"/>
              <a:tileRect/>
            </a:gradFill>
            <a:prstDash val="solid"/>
            <a:round/>
            <a:headEnd type="none" w="med" len="med"/>
            <a:tailEnd type="none" w="med" len="med"/>
          </a:ln>
          <a:effectLst/>
        </p:spPr>
      </p:cxnSp>
      <p:pic>
        <p:nvPicPr>
          <p:cNvPr id="3" name="Picture 2">
            <a:extLst>
              <a:ext uri="{FF2B5EF4-FFF2-40B4-BE49-F238E27FC236}">
                <a16:creationId xmlns:a16="http://schemas.microsoft.com/office/drawing/2014/main" id="{D78864C4-10AA-42F5-93DD-1B0D32904DD1}"/>
              </a:ext>
            </a:extLst>
          </p:cNvPr>
          <p:cNvPicPr>
            <a:picLocks noChangeAspect="1"/>
          </p:cNvPicPr>
          <p:nvPr userDrawn="1"/>
        </p:nvPicPr>
        <p:blipFill>
          <a:blip r:embed="rId11"/>
          <a:stretch>
            <a:fillRect/>
          </a:stretch>
        </p:blipFill>
        <p:spPr>
          <a:xfrm>
            <a:off x="10885153" y="17032"/>
            <a:ext cx="1305347" cy="592568"/>
          </a:xfrm>
          <a:prstGeom prst="rect">
            <a:avLst/>
          </a:prstGeom>
        </p:spPr>
      </p:pic>
      <p:cxnSp>
        <p:nvCxnSpPr>
          <p:cNvPr id="10" name="Straight Connector 9">
            <a:extLst>
              <a:ext uri="{FF2B5EF4-FFF2-40B4-BE49-F238E27FC236}">
                <a16:creationId xmlns:a16="http://schemas.microsoft.com/office/drawing/2014/main" id="{28BDA45D-C915-4696-BAA3-8D69F7FF7076}"/>
              </a:ext>
            </a:extLst>
          </p:cNvPr>
          <p:cNvCxnSpPr>
            <a:cxnSpLocks/>
          </p:cNvCxnSpPr>
          <p:nvPr userDrawn="1"/>
        </p:nvCxnSpPr>
        <p:spPr bwMode="auto">
          <a:xfrm>
            <a:off x="1" y="6607011"/>
            <a:ext cx="12192000" cy="0"/>
          </a:xfrm>
          <a:prstGeom prst="line">
            <a:avLst/>
          </a:prstGeom>
          <a:solidFill>
            <a:schemeClr val="accent1"/>
          </a:solidFill>
          <a:ln w="53975" cap="flat" cmpd="sng" algn="ctr">
            <a:gradFill flip="none" rotWithShape="1">
              <a:gsLst>
                <a:gs pos="0">
                  <a:srgbClr val="E51E2D"/>
                </a:gs>
                <a:gs pos="100000">
                  <a:srgbClr val="009BD4"/>
                </a:gs>
              </a:gsLst>
              <a:lin ang="0" scaled="1"/>
              <a:tileRect/>
            </a:gradFill>
            <a:prstDash val="solid"/>
            <a:round/>
            <a:headEnd type="none" w="med" len="med"/>
            <a:tailEnd type="none" w="med" len="med"/>
          </a:ln>
          <a:effectLst/>
        </p:spPr>
      </p:cxnSp>
      <p:sp>
        <p:nvSpPr>
          <p:cNvPr id="4" name="Rectangle 3">
            <a:extLst>
              <a:ext uri="{FF2B5EF4-FFF2-40B4-BE49-F238E27FC236}">
                <a16:creationId xmlns:a16="http://schemas.microsoft.com/office/drawing/2014/main" id="{3FE6CB9B-FF30-B6C6-3CF1-BF67C83BCC6C}"/>
              </a:ext>
            </a:extLst>
          </p:cNvPr>
          <p:cNvSpPr/>
          <p:nvPr userDrawn="1"/>
        </p:nvSpPr>
        <p:spPr bwMode="auto">
          <a:xfrm>
            <a:off x="11614730" y="6378916"/>
            <a:ext cx="575769" cy="47908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100" i="0" u="none" strike="noStrike" cap="none" normalizeH="0" baseline="0">
              <a:ln>
                <a:noFill/>
              </a:ln>
              <a:solidFill>
                <a:schemeClr val="tx1"/>
              </a:solidFill>
              <a:effectLst/>
              <a:latin typeface="Arial" pitchFamily="34" charset="0"/>
              <a:cs typeface="Arial" pitchFamily="34" charset="0"/>
            </a:endParaRPr>
          </a:p>
        </p:txBody>
      </p:sp>
      <p:pic>
        <p:nvPicPr>
          <p:cNvPr id="5" name="Picture 4" descr="Logo&#10;&#10;Description automatically generated">
            <a:extLst>
              <a:ext uri="{FF2B5EF4-FFF2-40B4-BE49-F238E27FC236}">
                <a16:creationId xmlns:a16="http://schemas.microsoft.com/office/drawing/2014/main" id="{CF77B74C-45FE-4248-9486-6F7956B56B95}"/>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733701" y="6414623"/>
            <a:ext cx="881031" cy="443377"/>
          </a:xfrm>
          <a:prstGeom prst="rect">
            <a:avLst/>
          </a:prstGeom>
          <a:solidFill>
            <a:schemeClr val="bg1"/>
          </a:solidFill>
        </p:spPr>
      </p:pic>
      <p:pic>
        <p:nvPicPr>
          <p:cNvPr id="6" name="Picture 5">
            <a:extLst>
              <a:ext uri="{FF2B5EF4-FFF2-40B4-BE49-F238E27FC236}">
                <a16:creationId xmlns:a16="http://schemas.microsoft.com/office/drawing/2014/main" id="{1376F43B-64B6-4943-803D-676639E6BD1A}"/>
              </a:ext>
            </a:extLst>
          </p:cNvPr>
          <p:cNvPicPr>
            <a:picLocks noChangeAspect="1"/>
          </p:cNvPicPr>
          <p:nvPr userDrawn="1"/>
        </p:nvPicPr>
        <p:blipFill>
          <a:blip r:embed="rId13"/>
          <a:stretch>
            <a:fillRect/>
          </a:stretch>
        </p:blipFill>
        <p:spPr>
          <a:xfrm>
            <a:off x="63586" y="30521"/>
            <a:ext cx="1232893" cy="458205"/>
          </a:xfrm>
          <a:prstGeom prst="rect">
            <a:avLst/>
          </a:prstGeom>
        </p:spPr>
      </p:pic>
      <p:pic>
        <p:nvPicPr>
          <p:cNvPr id="1026" name="Picture 2" descr="Ernst &amp; Young - Wikipedia">
            <a:extLst>
              <a:ext uri="{FF2B5EF4-FFF2-40B4-BE49-F238E27FC236}">
                <a16:creationId xmlns:a16="http://schemas.microsoft.com/office/drawing/2014/main" id="{100A66D5-9AFA-17C0-68AA-8CB512C5D2FB}"/>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1681677" y="6378917"/>
            <a:ext cx="443378" cy="443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77339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Lst>
  <p:hf sldNum="0" hdr="0" dt="0"/>
  <p:txStyles>
    <p:titleStyle>
      <a:lvl1pPr algn="l" rtl="0" eaLnBrk="1" fontAlgn="base" hangingPunct="1">
        <a:spcBef>
          <a:spcPct val="0"/>
        </a:spcBef>
        <a:spcAft>
          <a:spcPct val="0"/>
        </a:spcAft>
        <a:defRPr sz="2399" b="1">
          <a:solidFill>
            <a:schemeClr val="tx1"/>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b="1">
          <a:solidFill>
            <a:srgbClr val="00649D"/>
          </a:solidFill>
          <a:latin typeface="Arial" pitchFamily="34" charset="0"/>
          <a:cs typeface="Arial" pitchFamily="34" charset="0"/>
        </a:defRPr>
      </a:lvl2pPr>
      <a:lvl3pPr algn="l" rtl="0" eaLnBrk="1" fontAlgn="base" hangingPunct="1">
        <a:spcBef>
          <a:spcPct val="0"/>
        </a:spcBef>
        <a:spcAft>
          <a:spcPct val="0"/>
        </a:spcAft>
        <a:defRPr b="1">
          <a:solidFill>
            <a:srgbClr val="00649D"/>
          </a:solidFill>
          <a:latin typeface="Arial" pitchFamily="34" charset="0"/>
          <a:cs typeface="Arial" pitchFamily="34" charset="0"/>
        </a:defRPr>
      </a:lvl3pPr>
      <a:lvl4pPr algn="l" rtl="0" eaLnBrk="1" fontAlgn="base" hangingPunct="1">
        <a:spcBef>
          <a:spcPct val="0"/>
        </a:spcBef>
        <a:spcAft>
          <a:spcPct val="0"/>
        </a:spcAft>
        <a:defRPr b="1">
          <a:solidFill>
            <a:srgbClr val="00649D"/>
          </a:solidFill>
          <a:latin typeface="Arial" pitchFamily="34" charset="0"/>
          <a:cs typeface="Arial" pitchFamily="34" charset="0"/>
        </a:defRPr>
      </a:lvl4pPr>
      <a:lvl5pPr algn="l" rtl="0" eaLnBrk="1" fontAlgn="base" hangingPunct="1">
        <a:spcBef>
          <a:spcPct val="0"/>
        </a:spcBef>
        <a:spcAft>
          <a:spcPct val="0"/>
        </a:spcAft>
        <a:defRPr b="1">
          <a:solidFill>
            <a:srgbClr val="00649D"/>
          </a:solidFill>
          <a:latin typeface="Arial" pitchFamily="34" charset="0"/>
          <a:cs typeface="Arial" pitchFamily="34" charset="0"/>
        </a:defRPr>
      </a:lvl5pPr>
      <a:lvl6pPr marL="457063" algn="l" rtl="0" eaLnBrk="1" fontAlgn="base" hangingPunct="1">
        <a:spcBef>
          <a:spcPct val="0"/>
        </a:spcBef>
        <a:spcAft>
          <a:spcPct val="0"/>
        </a:spcAft>
        <a:defRPr b="1">
          <a:solidFill>
            <a:srgbClr val="00649D"/>
          </a:solidFill>
          <a:latin typeface="Arial" pitchFamily="34" charset="0"/>
          <a:cs typeface="Arial" pitchFamily="34" charset="0"/>
        </a:defRPr>
      </a:lvl6pPr>
      <a:lvl7pPr marL="914126" algn="l" rtl="0" eaLnBrk="1" fontAlgn="base" hangingPunct="1">
        <a:spcBef>
          <a:spcPct val="0"/>
        </a:spcBef>
        <a:spcAft>
          <a:spcPct val="0"/>
        </a:spcAft>
        <a:defRPr b="1">
          <a:solidFill>
            <a:srgbClr val="00649D"/>
          </a:solidFill>
          <a:latin typeface="Arial" pitchFamily="34" charset="0"/>
          <a:cs typeface="Arial" pitchFamily="34" charset="0"/>
        </a:defRPr>
      </a:lvl7pPr>
      <a:lvl8pPr marL="1371189" algn="l" rtl="0" eaLnBrk="1" fontAlgn="base" hangingPunct="1">
        <a:spcBef>
          <a:spcPct val="0"/>
        </a:spcBef>
        <a:spcAft>
          <a:spcPct val="0"/>
        </a:spcAft>
        <a:defRPr b="1">
          <a:solidFill>
            <a:srgbClr val="00649D"/>
          </a:solidFill>
          <a:latin typeface="Arial" pitchFamily="34" charset="0"/>
          <a:cs typeface="Arial" pitchFamily="34" charset="0"/>
        </a:defRPr>
      </a:lvl8pPr>
      <a:lvl9pPr marL="1828251" algn="l" rtl="0" eaLnBrk="1" fontAlgn="base" hangingPunct="1">
        <a:spcBef>
          <a:spcPct val="0"/>
        </a:spcBef>
        <a:spcAft>
          <a:spcPct val="0"/>
        </a:spcAft>
        <a:defRPr b="1">
          <a:solidFill>
            <a:srgbClr val="00649D"/>
          </a:solidFill>
          <a:latin typeface="Arial" pitchFamily="34" charset="0"/>
          <a:cs typeface="Arial" pitchFamily="34" charset="0"/>
        </a:defRPr>
      </a:lvl9pPr>
    </p:titleStyle>
    <p:bodyStyle>
      <a:lvl1pPr marL="228531" indent="-228531" algn="l" rtl="0" eaLnBrk="1" fontAlgn="base" hangingPunct="1">
        <a:spcBef>
          <a:spcPct val="20000"/>
        </a:spcBef>
        <a:spcAft>
          <a:spcPct val="0"/>
        </a:spcAft>
        <a:buClr>
          <a:schemeClr val="accent1"/>
        </a:buClr>
        <a:buFont typeface="Wingdings" pitchFamily="2" charset="2"/>
        <a:buChar char="§"/>
        <a:defRPr sz="2399">
          <a:solidFill>
            <a:schemeClr val="tx1"/>
          </a:solidFill>
          <a:latin typeface="Calibri" panose="020F0502020204030204" pitchFamily="34" charset="0"/>
          <a:ea typeface="+mn-ea"/>
          <a:cs typeface="Calibri" panose="020F0502020204030204" pitchFamily="34" charset="0"/>
        </a:defRPr>
      </a:lvl1pPr>
      <a:lvl2pPr marL="571329" indent="-228531" algn="l" rtl="0" eaLnBrk="1" fontAlgn="base" hangingPunct="1">
        <a:spcBef>
          <a:spcPct val="20000"/>
        </a:spcBef>
        <a:spcAft>
          <a:spcPct val="0"/>
        </a:spcAft>
        <a:buClr>
          <a:schemeClr val="accent1"/>
        </a:buClr>
        <a:buFont typeface="Arial" charset="0"/>
        <a:buChar char="»"/>
        <a:defRPr sz="1999">
          <a:solidFill>
            <a:schemeClr val="tx1"/>
          </a:solidFill>
          <a:latin typeface="Calibri" panose="020F0502020204030204" pitchFamily="34" charset="0"/>
          <a:cs typeface="Calibri" panose="020F0502020204030204" pitchFamily="34" charset="0"/>
        </a:defRPr>
      </a:lvl2pPr>
      <a:lvl3pPr marL="1028391" indent="-228531" algn="l" rtl="0" eaLnBrk="1" fontAlgn="base" hangingPunct="1">
        <a:spcBef>
          <a:spcPct val="20000"/>
        </a:spcBef>
        <a:spcAft>
          <a:spcPct val="0"/>
        </a:spcAft>
        <a:buClr>
          <a:schemeClr val="accent1"/>
        </a:buClr>
        <a:buChar char="•"/>
        <a:defRPr sz="1799">
          <a:solidFill>
            <a:schemeClr val="tx1"/>
          </a:solidFill>
          <a:latin typeface="Calibri" panose="020F0502020204030204" pitchFamily="34" charset="0"/>
          <a:cs typeface="Calibri" panose="020F0502020204030204" pitchFamily="34" charset="0"/>
        </a:defRPr>
      </a:lvl3pPr>
      <a:lvl4pPr marL="1434669" indent="-177747" algn="l" rtl="0" eaLnBrk="1" fontAlgn="base" hangingPunct="1">
        <a:spcBef>
          <a:spcPct val="20000"/>
        </a:spcBef>
        <a:spcAft>
          <a:spcPct val="0"/>
        </a:spcAft>
        <a:buClr>
          <a:schemeClr val="accent1"/>
        </a:buClr>
        <a:buFont typeface="Arial" charset="0"/>
        <a:buChar char="–"/>
        <a:defRPr sz="1600">
          <a:solidFill>
            <a:schemeClr val="tx1"/>
          </a:solidFill>
          <a:latin typeface="Calibri" panose="020F0502020204030204" pitchFamily="34" charset="0"/>
          <a:cs typeface="Calibri" panose="020F0502020204030204" pitchFamily="34" charset="0"/>
        </a:defRPr>
      </a:lvl4pPr>
      <a:lvl5pPr marL="1828251" indent="-228531" algn="l" rtl="0" eaLnBrk="1" fontAlgn="base" hangingPunct="1">
        <a:spcBef>
          <a:spcPct val="20000"/>
        </a:spcBef>
        <a:spcAft>
          <a:spcPct val="0"/>
        </a:spcAft>
        <a:buClr>
          <a:schemeClr val="accent1"/>
        </a:buClr>
        <a:buFont typeface="Arial" charset="0"/>
        <a:buChar char="•"/>
        <a:defRPr sz="1600">
          <a:solidFill>
            <a:schemeClr val="tx1"/>
          </a:solidFill>
          <a:latin typeface="Calibri" panose="020F0502020204030204" pitchFamily="34" charset="0"/>
          <a:cs typeface="Calibri" panose="020F0502020204030204" pitchFamily="34" charset="0"/>
        </a:defRPr>
      </a:lvl5pPr>
      <a:lvl6pPr marL="2285314" indent="-228531" algn="l" rtl="0" eaLnBrk="1" fontAlgn="base" hangingPunct="1">
        <a:spcBef>
          <a:spcPct val="20000"/>
        </a:spcBef>
        <a:spcAft>
          <a:spcPct val="0"/>
        </a:spcAft>
        <a:buClr>
          <a:srgbClr val="00649D"/>
        </a:buClr>
        <a:buFont typeface="Arial" pitchFamily="34" charset="0"/>
        <a:buChar char="•"/>
        <a:defRPr sz="1400">
          <a:solidFill>
            <a:schemeClr val="tx1"/>
          </a:solidFill>
          <a:latin typeface="+mn-lt"/>
          <a:cs typeface="+mn-cs"/>
        </a:defRPr>
      </a:lvl6pPr>
      <a:lvl7pPr marL="2742377" indent="-228531" algn="l" rtl="0" eaLnBrk="1" fontAlgn="base" hangingPunct="1">
        <a:spcBef>
          <a:spcPct val="20000"/>
        </a:spcBef>
        <a:spcAft>
          <a:spcPct val="0"/>
        </a:spcAft>
        <a:buClr>
          <a:srgbClr val="00649D"/>
        </a:buClr>
        <a:buFont typeface="Arial" pitchFamily="34" charset="0"/>
        <a:buChar char="•"/>
        <a:defRPr sz="1400">
          <a:solidFill>
            <a:schemeClr val="tx1"/>
          </a:solidFill>
          <a:latin typeface="+mn-lt"/>
          <a:cs typeface="+mn-cs"/>
        </a:defRPr>
      </a:lvl7pPr>
      <a:lvl8pPr marL="3199440" indent="-228531" algn="l" rtl="0" eaLnBrk="1" fontAlgn="base" hangingPunct="1">
        <a:spcBef>
          <a:spcPct val="20000"/>
        </a:spcBef>
        <a:spcAft>
          <a:spcPct val="0"/>
        </a:spcAft>
        <a:buClr>
          <a:srgbClr val="00649D"/>
        </a:buClr>
        <a:buFont typeface="Arial" pitchFamily="34" charset="0"/>
        <a:buChar char="•"/>
        <a:defRPr sz="1400">
          <a:solidFill>
            <a:schemeClr val="tx1"/>
          </a:solidFill>
          <a:latin typeface="+mn-lt"/>
          <a:cs typeface="+mn-cs"/>
        </a:defRPr>
      </a:lvl8pPr>
      <a:lvl9pPr marL="3656503" indent="-228531" algn="l" rtl="0" eaLnBrk="1" fontAlgn="base" hangingPunct="1">
        <a:spcBef>
          <a:spcPct val="20000"/>
        </a:spcBef>
        <a:spcAft>
          <a:spcPct val="0"/>
        </a:spcAft>
        <a:buClr>
          <a:srgbClr val="00649D"/>
        </a:buClr>
        <a:buFont typeface="Arial" pitchFamily="34" charset="0"/>
        <a:buChar char="•"/>
        <a:defRPr sz="1400">
          <a:solidFill>
            <a:schemeClr val="tx1"/>
          </a:solidFill>
          <a:latin typeface="+mn-lt"/>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6BC80E-E144-064A-8A8C-D9268EA16744}"/>
              </a:ext>
            </a:extLst>
          </p:cNvPr>
          <p:cNvSpPr>
            <a:spLocks noGrp="1"/>
          </p:cNvSpPr>
          <p:nvPr>
            <p:ph type="title"/>
          </p:nvPr>
        </p:nvSpPr>
        <p:spPr>
          <a:xfrm>
            <a:off x="513080" y="365129"/>
            <a:ext cx="10515600" cy="1325563"/>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DA9AD644-DEED-CE42-AF4E-08AADF903CB4}"/>
              </a:ext>
            </a:extLst>
          </p:cNvPr>
          <p:cNvSpPr>
            <a:spLocks noGrp="1"/>
          </p:cNvSpPr>
          <p:nvPr>
            <p:ph type="body" idx="1"/>
          </p:nvPr>
        </p:nvSpPr>
        <p:spPr>
          <a:xfrm>
            <a:off x="513080" y="1825625"/>
            <a:ext cx="10515600" cy="4351338"/>
          </a:xfrm>
          <a:prstGeom prst="rect">
            <a:avLst/>
          </a:prstGeom>
        </p:spPr>
        <p:txBody>
          <a:bodyPr vert="horz" lIns="91440" tIns="91440" rIns="91440" bIns="9144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DC9133-898D-B54C-807E-E4B9186E3601}"/>
              </a:ext>
            </a:extLst>
          </p:cNvPr>
          <p:cNvSpPr>
            <a:spLocks noGrp="1"/>
          </p:cNvSpPr>
          <p:nvPr>
            <p:ph type="dt" sz="half" idx="2"/>
          </p:nvPr>
        </p:nvSpPr>
        <p:spPr>
          <a:xfrm>
            <a:off x="919480" y="6356360"/>
            <a:ext cx="2743200" cy="365125"/>
          </a:xfrm>
          <a:prstGeom prst="rect">
            <a:avLst/>
          </a:prstGeom>
        </p:spPr>
        <p:txBody>
          <a:bodyPr vert="horz" lIns="91440" tIns="45720" rIns="91440" bIns="45720" rtlCol="0" anchor="ctr"/>
          <a:lstStyle>
            <a:lvl1pPr algn="l">
              <a:defRPr sz="900" b="0" i="0">
                <a:solidFill>
                  <a:schemeClr val="tx1">
                    <a:tint val="75000"/>
                  </a:schemeClr>
                </a:solidFill>
                <a:latin typeface="Arial" panose="020B0604020202020204" pitchFamily="34" charset="0"/>
                <a:ea typeface="Sharp Sans" pitchFamily="2" charset="77"/>
                <a:cs typeface="Arial" panose="020B0604020202020204" pitchFamily="34" charset="0"/>
              </a:defRPr>
            </a:lvl1pPr>
          </a:lstStyle>
          <a:p>
            <a:fld id="{D128FDEE-FB7F-C64B-ADA7-09DC86BF5A83}" type="datetime1">
              <a:rPr lang="en-US"/>
              <a:pPr/>
              <a:t>12/4/2024</a:t>
            </a:fld>
            <a:endParaRPr lang="en-US"/>
          </a:p>
        </p:txBody>
      </p:sp>
      <p:sp>
        <p:nvSpPr>
          <p:cNvPr id="5" name="Footer Placeholder 4">
            <a:extLst>
              <a:ext uri="{FF2B5EF4-FFF2-40B4-BE49-F238E27FC236}">
                <a16:creationId xmlns:a16="http://schemas.microsoft.com/office/drawing/2014/main" id="{BA0124CA-1D14-1643-81B4-0204314EF7A9}"/>
              </a:ext>
            </a:extLst>
          </p:cNvPr>
          <p:cNvSpPr>
            <a:spLocks noGrp="1"/>
          </p:cNvSpPr>
          <p:nvPr>
            <p:ph type="ftr" sz="quarter" idx="3"/>
          </p:nvPr>
        </p:nvSpPr>
        <p:spPr>
          <a:xfrm>
            <a:off x="4119880" y="6356360"/>
            <a:ext cx="4114800" cy="365125"/>
          </a:xfrm>
          <a:prstGeom prst="rect">
            <a:avLst/>
          </a:prstGeom>
        </p:spPr>
        <p:txBody>
          <a:bodyPr vert="horz" lIns="91440" tIns="45720" rIns="91440" bIns="45720" rtlCol="0" anchor="ctr"/>
          <a:lstStyle>
            <a:lvl1pPr algn="ctr">
              <a:defRPr sz="900" b="0" i="0">
                <a:solidFill>
                  <a:schemeClr val="tx1">
                    <a:tint val="75000"/>
                  </a:schemeClr>
                </a:solidFill>
                <a:latin typeface="Arial" panose="020B0604020202020204" pitchFamily="34" charset="0"/>
                <a:ea typeface="Sharp Sans" pitchFamily="2" charset="77"/>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DF9A9A03-6F5C-C341-8844-50AF2A2E8351}"/>
              </a:ext>
            </a:extLst>
          </p:cNvPr>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900" b="1" i="0">
                <a:solidFill>
                  <a:schemeClr val="tx1">
                    <a:tint val="75000"/>
                  </a:schemeClr>
                </a:solidFill>
                <a:latin typeface="Arial" panose="020B0604020202020204" pitchFamily="34" charset="0"/>
                <a:ea typeface="Sharp Sans Semibold" pitchFamily="2" charset="77"/>
                <a:cs typeface="Arial" panose="020B0604020202020204" pitchFamily="34" charset="0"/>
              </a:defRPr>
            </a:lvl1pPr>
          </a:lstStyle>
          <a:p>
            <a:fld id="{AAAAD927-EFF0-E346-BC14-1520C79469CC}" type="slidenum">
              <a:rPr lang="en-US" smtClean="0"/>
              <a:pPr/>
              <a:t>‹#›</a:t>
            </a:fld>
            <a:endParaRPr lang="en-US"/>
          </a:p>
        </p:txBody>
      </p:sp>
    </p:spTree>
    <p:extLst>
      <p:ext uri="{BB962C8B-B14F-4D97-AF65-F5344CB8AC3E}">
        <p14:creationId xmlns:p14="http://schemas.microsoft.com/office/powerpoint/2010/main" val="193505297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Lst>
  <p:hf hdr="0" ftr="0"/>
  <p:txStyles>
    <p:titleStyle>
      <a:lvl1pPr algn="l" defTabSz="685732" rtl="0" eaLnBrk="1" latinLnBrk="0" hangingPunct="1">
        <a:lnSpc>
          <a:spcPct val="90000"/>
        </a:lnSpc>
        <a:spcBef>
          <a:spcPct val="0"/>
        </a:spcBef>
        <a:buNone/>
        <a:defRPr sz="2800" b="1" i="0" kern="1200">
          <a:solidFill>
            <a:schemeClr val="accent2"/>
          </a:solidFill>
          <a:latin typeface="Arial" panose="020B0604020202020204" pitchFamily="34" charset="0"/>
          <a:ea typeface="Sharp Sans" pitchFamily="2" charset="77"/>
          <a:cs typeface="Arial" panose="020B0604020202020204" pitchFamily="34" charset="0"/>
        </a:defRPr>
      </a:lvl1pPr>
    </p:titleStyle>
    <p:bodyStyle>
      <a:lvl1pPr marL="274320" indent="-274320" algn="l" defTabSz="685732" rtl="0" eaLnBrk="1" latinLnBrk="0" hangingPunct="1">
        <a:lnSpc>
          <a:spcPct val="100000"/>
        </a:lnSpc>
        <a:spcBef>
          <a:spcPts val="500"/>
        </a:spcBef>
        <a:spcAft>
          <a:spcPts val="0"/>
        </a:spcAft>
        <a:buClr>
          <a:schemeClr val="accent1"/>
        </a:buClr>
        <a:buSzPct val="100000"/>
        <a:buFont typeface="Wingdings" pitchFamily="2" charset="2"/>
        <a:buChar char="§"/>
        <a:defRPr sz="1600" b="0" i="0" kern="1200">
          <a:solidFill>
            <a:srgbClr val="3D3D3D"/>
          </a:solidFill>
          <a:latin typeface="Arial" panose="020B0604020202020204" pitchFamily="34" charset="0"/>
          <a:ea typeface="Sharp Sans" pitchFamily="2" charset="77"/>
          <a:cs typeface="Arial" panose="020B0604020202020204" pitchFamily="34" charset="0"/>
        </a:defRPr>
      </a:lvl1pPr>
      <a:lvl2pPr marL="548640" indent="-274320" algn="l" defTabSz="685732" rtl="0" eaLnBrk="1" latinLnBrk="0" hangingPunct="1">
        <a:lnSpc>
          <a:spcPct val="100000"/>
        </a:lnSpc>
        <a:spcBef>
          <a:spcPts val="500"/>
        </a:spcBef>
        <a:buClr>
          <a:schemeClr val="accent1"/>
        </a:buClr>
        <a:buFont typeface="STIXGeneral-Regular" pitchFamily="2" charset="2"/>
        <a:buChar char="⎯"/>
        <a:tabLst/>
        <a:defRPr sz="1600" b="0" i="0" kern="1200">
          <a:solidFill>
            <a:srgbClr val="3D3D3D"/>
          </a:solidFill>
          <a:latin typeface="Arial" panose="020B0604020202020204" pitchFamily="34" charset="0"/>
          <a:ea typeface="Sharp Sans" pitchFamily="2" charset="77"/>
          <a:cs typeface="Arial" panose="020B0604020202020204" pitchFamily="34" charset="0"/>
        </a:defRPr>
      </a:lvl2pPr>
      <a:lvl3pPr marL="822960" indent="-274320" algn="l" defTabSz="685732" rtl="0" eaLnBrk="1" latinLnBrk="0" hangingPunct="1">
        <a:lnSpc>
          <a:spcPct val="100000"/>
        </a:lnSpc>
        <a:spcBef>
          <a:spcPts val="500"/>
        </a:spcBef>
        <a:buClr>
          <a:schemeClr val="accent1"/>
        </a:buClr>
        <a:buFont typeface="Arial" panose="020B0604020202020204" pitchFamily="34" charset="0"/>
        <a:buChar char="•"/>
        <a:tabLst/>
        <a:defRPr sz="1400" b="0" i="0" kern="1200">
          <a:solidFill>
            <a:schemeClr val="tx1"/>
          </a:solidFill>
          <a:latin typeface="Arial" panose="020B0604020202020204" pitchFamily="34" charset="0"/>
          <a:ea typeface="Sharp Sans" pitchFamily="2" charset="77"/>
          <a:cs typeface="Arial" panose="020B0604020202020204" pitchFamily="34" charset="0"/>
        </a:defRPr>
      </a:lvl3pPr>
      <a:lvl4pPr marL="1097280" indent="-274320" algn="l" defTabSz="685732" rtl="0" eaLnBrk="1" latinLnBrk="0" hangingPunct="1">
        <a:lnSpc>
          <a:spcPct val="100000"/>
        </a:lnSpc>
        <a:spcBef>
          <a:spcPts val="500"/>
        </a:spcBef>
        <a:buClr>
          <a:schemeClr val="accent1"/>
        </a:buClr>
        <a:buFont typeface="Courier New" panose="02070309020205020404" pitchFamily="49" charset="0"/>
        <a:buChar char="o"/>
        <a:tabLst/>
        <a:defRPr sz="1400" b="0" i="0" kern="1200">
          <a:solidFill>
            <a:srgbClr val="3D3D3D"/>
          </a:solidFill>
          <a:latin typeface="Arial" panose="020B0604020202020204" pitchFamily="34" charset="0"/>
          <a:ea typeface="Sharp Sans" pitchFamily="2" charset="77"/>
          <a:cs typeface="Arial" panose="020B0604020202020204" pitchFamily="34" charset="0"/>
        </a:defRPr>
      </a:lvl4pPr>
      <a:lvl5pPr marL="1371600" indent="-274320" algn="l" defTabSz="685732" rtl="0" eaLnBrk="1" latinLnBrk="0" hangingPunct="1">
        <a:lnSpc>
          <a:spcPct val="100000"/>
        </a:lnSpc>
        <a:spcBef>
          <a:spcPts val="500"/>
        </a:spcBef>
        <a:buClr>
          <a:schemeClr val="accent1"/>
        </a:buClr>
        <a:buFont typeface="Wingdings" pitchFamily="2" charset="2"/>
        <a:buChar char="ü"/>
        <a:tabLst/>
        <a:defRPr sz="1400" b="0" i="0" kern="1200">
          <a:solidFill>
            <a:srgbClr val="3D3D3D"/>
          </a:solidFill>
          <a:latin typeface="Arial" panose="020B0604020202020204" pitchFamily="34" charset="0"/>
          <a:ea typeface="Sharp Sans" pitchFamily="2" charset="77"/>
          <a:cs typeface="Arial" panose="020B0604020202020204" pitchFamily="34" charset="0"/>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32" rtl="0" eaLnBrk="1" latinLnBrk="0" hangingPunct="1">
        <a:defRPr sz="1350" kern="1200">
          <a:solidFill>
            <a:schemeClr val="tx1"/>
          </a:solidFill>
          <a:latin typeface="+mn-lt"/>
          <a:ea typeface="+mn-ea"/>
          <a:cs typeface="+mn-cs"/>
        </a:defRPr>
      </a:lvl1pPr>
      <a:lvl2pPr marL="342866" algn="l" defTabSz="685732" rtl="0" eaLnBrk="1" latinLnBrk="0" hangingPunct="1">
        <a:defRPr sz="1350" kern="1200">
          <a:solidFill>
            <a:schemeClr val="tx1"/>
          </a:solidFill>
          <a:latin typeface="+mn-lt"/>
          <a:ea typeface="+mn-ea"/>
          <a:cs typeface="+mn-cs"/>
        </a:defRPr>
      </a:lvl2pPr>
      <a:lvl3pPr marL="685732" algn="l" defTabSz="685732" rtl="0" eaLnBrk="1" latinLnBrk="0" hangingPunct="1">
        <a:defRPr sz="1350" kern="1200">
          <a:solidFill>
            <a:schemeClr val="tx1"/>
          </a:solidFill>
          <a:latin typeface="+mn-lt"/>
          <a:ea typeface="+mn-ea"/>
          <a:cs typeface="+mn-cs"/>
        </a:defRPr>
      </a:lvl3pPr>
      <a:lvl4pPr marL="1028598" algn="l" defTabSz="685732" rtl="0" eaLnBrk="1" latinLnBrk="0" hangingPunct="1">
        <a:defRPr sz="1350" kern="1200">
          <a:solidFill>
            <a:schemeClr val="tx1"/>
          </a:solidFill>
          <a:latin typeface="+mn-lt"/>
          <a:ea typeface="+mn-ea"/>
          <a:cs typeface="+mn-cs"/>
        </a:defRPr>
      </a:lvl4pPr>
      <a:lvl5pPr marL="1371464" algn="l" defTabSz="685732" rtl="0" eaLnBrk="1" latinLnBrk="0" hangingPunct="1">
        <a:defRPr sz="1350" kern="1200">
          <a:solidFill>
            <a:schemeClr val="tx1"/>
          </a:solidFill>
          <a:latin typeface="+mn-lt"/>
          <a:ea typeface="+mn-ea"/>
          <a:cs typeface="+mn-cs"/>
        </a:defRPr>
      </a:lvl5pPr>
      <a:lvl6pPr marL="1714331" algn="l" defTabSz="685732" rtl="0" eaLnBrk="1" latinLnBrk="0" hangingPunct="1">
        <a:defRPr sz="1350" kern="1200">
          <a:solidFill>
            <a:schemeClr val="tx1"/>
          </a:solidFill>
          <a:latin typeface="+mn-lt"/>
          <a:ea typeface="+mn-ea"/>
          <a:cs typeface="+mn-cs"/>
        </a:defRPr>
      </a:lvl6pPr>
      <a:lvl7pPr marL="2057195" algn="l" defTabSz="685732" rtl="0" eaLnBrk="1" latinLnBrk="0" hangingPunct="1">
        <a:defRPr sz="1350" kern="1200">
          <a:solidFill>
            <a:schemeClr val="tx1"/>
          </a:solidFill>
          <a:latin typeface="+mn-lt"/>
          <a:ea typeface="+mn-ea"/>
          <a:cs typeface="+mn-cs"/>
        </a:defRPr>
      </a:lvl7pPr>
      <a:lvl8pPr marL="2400060" algn="l" defTabSz="685732" rtl="0" eaLnBrk="1" latinLnBrk="0" hangingPunct="1">
        <a:defRPr sz="1350" kern="1200">
          <a:solidFill>
            <a:schemeClr val="tx1"/>
          </a:solidFill>
          <a:latin typeface="+mn-lt"/>
          <a:ea typeface="+mn-ea"/>
          <a:cs typeface="+mn-cs"/>
        </a:defRPr>
      </a:lvl8pPr>
      <a:lvl9pPr marL="2742926" algn="l" defTabSz="685732"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B67DE18-A1D2-461A-8F45-D701F503AE7F}"/>
              </a:ext>
            </a:extLst>
          </p:cNvPr>
          <p:cNvGraphicFramePr>
            <a:graphicFrameLocks noChangeAspect="1"/>
          </p:cNvGraphicFramePr>
          <p:nvPr userDrawn="1">
            <p:custDataLst>
              <p:tags r:id="rId4"/>
            </p:custDataLst>
            <p:extLst>
              <p:ext uri="{D42A27DB-BD31-4B8C-83A1-F6EECF244321}">
                <p14:modId xmlns:p14="http://schemas.microsoft.com/office/powerpoint/2010/main" val="32162686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5" name="Object 4" hidden="1">
                        <a:extLst>
                          <a:ext uri="{FF2B5EF4-FFF2-40B4-BE49-F238E27FC236}">
                            <a16:creationId xmlns:a16="http://schemas.microsoft.com/office/drawing/2014/main" id="{6B67DE18-A1D2-461A-8F45-D701F503AE7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461273" y="450154"/>
            <a:ext cx="11273765" cy="59088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61273" y="1137920"/>
            <a:ext cx="11272179" cy="5070376"/>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Rectangle 21">
            <a:extLst>
              <a:ext uri="{FF2B5EF4-FFF2-40B4-BE49-F238E27FC236}">
                <a16:creationId xmlns:a16="http://schemas.microsoft.com/office/drawing/2014/main" id="{0C895284-8A25-4D7D-BF61-B65512E00D4D}"/>
              </a:ext>
            </a:extLst>
          </p:cNvPr>
          <p:cNvSpPr/>
          <p:nvPr userDrawn="1"/>
        </p:nvSpPr>
        <p:spPr>
          <a:xfrm>
            <a:off x="-1" y="6407846"/>
            <a:ext cx="12192001" cy="450154"/>
          </a:xfrm>
          <a:prstGeom prst="rect">
            <a:avLst/>
          </a:prstGeom>
          <a:solidFill>
            <a:srgbClr val="E81C2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199" dirty="0">
              <a:solidFill>
                <a:schemeClr val="tx1"/>
              </a:solidFill>
            </a:endParaRPr>
          </a:p>
        </p:txBody>
      </p:sp>
      <p:grpSp>
        <p:nvGrpSpPr>
          <p:cNvPr id="9" name="Group 4">
            <a:extLst>
              <a:ext uri="{FF2B5EF4-FFF2-40B4-BE49-F238E27FC236}">
                <a16:creationId xmlns:a16="http://schemas.microsoft.com/office/drawing/2014/main" id="{ABA621AC-91DA-4716-A450-56540FA39C36}"/>
              </a:ext>
            </a:extLst>
          </p:cNvPr>
          <p:cNvGrpSpPr>
            <a:grpSpLocks noChangeAspect="1"/>
          </p:cNvGrpSpPr>
          <p:nvPr userDrawn="1"/>
        </p:nvGrpSpPr>
        <p:grpSpPr bwMode="auto">
          <a:xfrm>
            <a:off x="11615031" y="6498598"/>
            <a:ext cx="261662" cy="268651"/>
            <a:chOff x="7110" y="4004"/>
            <a:chExt cx="191" cy="196"/>
          </a:xfrm>
        </p:grpSpPr>
        <p:sp>
          <p:nvSpPr>
            <p:cNvPr id="11" name="Freeform 5">
              <a:extLst>
                <a:ext uri="{FF2B5EF4-FFF2-40B4-BE49-F238E27FC236}">
                  <a16:creationId xmlns:a16="http://schemas.microsoft.com/office/drawing/2014/main" id="{76E3EDA9-8EAC-419E-8C11-4E1E158AF762}"/>
                </a:ext>
              </a:extLst>
            </p:cNvPr>
            <p:cNvSpPr>
              <a:spLocks/>
            </p:cNvSpPr>
            <p:nvPr userDrawn="1"/>
          </p:nvSpPr>
          <p:spPr bwMode="auto">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dirty="0"/>
            </a:p>
          </p:txBody>
        </p:sp>
        <p:sp>
          <p:nvSpPr>
            <p:cNvPr id="12" name="Freeform 6">
              <a:extLst>
                <a:ext uri="{FF2B5EF4-FFF2-40B4-BE49-F238E27FC236}">
                  <a16:creationId xmlns:a16="http://schemas.microsoft.com/office/drawing/2014/main" id="{ABC9458B-8C2C-486A-8ADE-F22CCDC7E2F8}"/>
                </a:ext>
              </a:extLst>
            </p:cNvPr>
            <p:cNvSpPr>
              <a:spLocks/>
            </p:cNvSpPr>
            <p:nvPr userDrawn="1"/>
          </p:nvSpPr>
          <p:spPr bwMode="auto">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dirty="0"/>
            </a:p>
          </p:txBody>
        </p:sp>
        <p:sp>
          <p:nvSpPr>
            <p:cNvPr id="14" name="Freeform 7">
              <a:extLst>
                <a:ext uri="{FF2B5EF4-FFF2-40B4-BE49-F238E27FC236}">
                  <a16:creationId xmlns:a16="http://schemas.microsoft.com/office/drawing/2014/main" id="{0A4C4046-69B4-41DA-AA2E-E892AEC9AA90}"/>
                </a:ext>
              </a:extLst>
            </p:cNvPr>
            <p:cNvSpPr>
              <a:spLocks/>
            </p:cNvSpPr>
            <p:nvPr userDrawn="1"/>
          </p:nvSpPr>
          <p:spPr bwMode="auto">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dirty="0"/>
            </a:p>
          </p:txBody>
        </p:sp>
      </p:grpSp>
      <p:sp>
        <p:nvSpPr>
          <p:cNvPr id="21" name="Slide Number Placeholder 5">
            <a:extLst>
              <a:ext uri="{FF2B5EF4-FFF2-40B4-BE49-F238E27FC236}">
                <a16:creationId xmlns:a16="http://schemas.microsoft.com/office/drawing/2014/main" id="{3B540F9A-D485-4BD0-B905-41F8A52593F8}"/>
              </a:ext>
            </a:extLst>
          </p:cNvPr>
          <p:cNvSpPr>
            <a:spLocks noGrp="1"/>
          </p:cNvSpPr>
          <p:nvPr>
            <p:ph type="sldNum" sz="quarter" idx="4"/>
          </p:nvPr>
        </p:nvSpPr>
        <p:spPr>
          <a:xfrm>
            <a:off x="403860" y="6579020"/>
            <a:ext cx="382845" cy="180000"/>
          </a:xfrm>
          <a:prstGeom prst="rect">
            <a:avLst/>
          </a:prstGeom>
        </p:spPr>
        <p:txBody>
          <a:bodyPr vert="horz" lIns="0" tIns="0" rIns="0" bIns="0" rtlCol="0" anchor="ctr"/>
          <a:lstStyle>
            <a:lvl1pPr marL="0" algn="l" defTabSz="913943" rtl="0" eaLnBrk="1" latinLnBrk="0" hangingPunct="1">
              <a:defRPr lang="en-IN" sz="900" kern="1200" smtClean="0">
                <a:solidFill>
                  <a:schemeClr val="bg1"/>
                </a:solidFill>
                <a:latin typeface="+mj-lt"/>
                <a:ea typeface="+mn-ea"/>
                <a:cs typeface="+mn-cs"/>
              </a:defRPr>
            </a:lvl1pPr>
          </a:lstStyle>
          <a:p>
            <a:fld id="{F1BC30E3-FFE5-4B91-AA19-87A149EBB9EE}" type="slidenum">
              <a:rPr lang="en-US" smtClean="0"/>
              <a:pPr/>
              <a:t>‹#›</a:t>
            </a:fld>
            <a:endParaRPr lang="en-US" dirty="0"/>
          </a:p>
        </p:txBody>
      </p:sp>
      <p:pic>
        <p:nvPicPr>
          <p:cNvPr id="4" name="Picture 2">
            <a:extLst>
              <a:ext uri="{FF2B5EF4-FFF2-40B4-BE49-F238E27FC236}">
                <a16:creationId xmlns:a16="http://schemas.microsoft.com/office/drawing/2014/main" id="{6B07C36B-5612-46F3-E6E8-BDDA11A88313}"/>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648584" y="6547954"/>
            <a:ext cx="711077" cy="216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239201"/>
      </p:ext>
    </p:extLst>
  </p:cSld>
  <p:clrMap bg1="lt1" tx1="dk1" bg2="lt2" tx2="dk2" accent1="accent1" accent2="accent2" accent3="accent3" accent4="accent4" accent5="accent5" accent6="accent6" hlink="hlink" folHlink="folHlink"/>
  <p:sldLayoutIdLst>
    <p:sldLayoutId id="2147483676" r:id="rId1"/>
    <p:sldLayoutId id="2147483677" r:id="rId2"/>
  </p:sldLayoutIdLst>
  <p:hf hdr="0" ftr="0" dt="0"/>
  <p:txStyles>
    <p:titleStyle>
      <a:lvl1pPr algn="l" defTabSz="913943" rtl="0" eaLnBrk="1" latinLnBrk="0" hangingPunct="1">
        <a:lnSpc>
          <a:spcPct val="85000"/>
        </a:lnSpc>
        <a:spcBef>
          <a:spcPct val="0"/>
        </a:spcBef>
        <a:buNone/>
        <a:defRPr sz="2199" b="0" kern="1200">
          <a:solidFill>
            <a:schemeClr val="tx1"/>
          </a:solidFill>
          <a:latin typeface="Arial" panose="020B0604020202020204" pitchFamily="34" charset="0"/>
          <a:ea typeface="+mj-ea"/>
          <a:cs typeface="Arial" pitchFamily="34" charset="0"/>
        </a:defRPr>
      </a:lvl1pPr>
    </p:titleStyle>
    <p:bodyStyle>
      <a:lvl1pPr marL="356438" indent="-356438" algn="l" defTabSz="913943" rtl="0" eaLnBrk="1" latinLnBrk="0" hangingPunct="1">
        <a:spcBef>
          <a:spcPct val="20000"/>
        </a:spcBef>
        <a:buClr>
          <a:srgbClr val="D1202F"/>
        </a:buClr>
        <a:buSzPct val="110000"/>
        <a:buFont typeface="EYInterstate Light" panose="02000506000000020004" pitchFamily="2" charset="0"/>
        <a:buChar char="•"/>
        <a:defRPr sz="1999" kern="1200">
          <a:solidFill>
            <a:schemeClr val="tx1"/>
          </a:solidFill>
          <a:latin typeface="Arial" panose="020B0604020202020204" pitchFamily="34" charset="0"/>
          <a:ea typeface="+mn-ea"/>
          <a:cs typeface="+mn-cs"/>
        </a:defRPr>
      </a:lvl1pPr>
      <a:lvl2pPr marL="712875" indent="-356438" algn="l" defTabSz="913943" rtl="0" eaLnBrk="1" latinLnBrk="0" hangingPunct="1">
        <a:spcBef>
          <a:spcPct val="20000"/>
        </a:spcBef>
        <a:buClr>
          <a:srgbClr val="D1202F"/>
        </a:buClr>
        <a:buSzPct val="110000"/>
        <a:buFont typeface="EYInterstate Light" panose="02000506000000020004" pitchFamily="2" charset="0"/>
        <a:buChar char="•"/>
        <a:defRPr sz="1799" kern="1200">
          <a:solidFill>
            <a:schemeClr val="tx1"/>
          </a:solidFill>
          <a:latin typeface="Arial" panose="020B0604020202020204" pitchFamily="34" charset="0"/>
          <a:ea typeface="+mn-ea"/>
          <a:cs typeface="+mn-cs"/>
        </a:defRPr>
      </a:lvl2pPr>
      <a:lvl3pPr marL="1069313" indent="-356438" algn="l" defTabSz="913943" rtl="0" eaLnBrk="1" latinLnBrk="0" hangingPunct="1">
        <a:spcBef>
          <a:spcPct val="20000"/>
        </a:spcBef>
        <a:buClr>
          <a:srgbClr val="D1202F"/>
        </a:buClr>
        <a:buSzPct val="110000"/>
        <a:buFont typeface="EYInterstate Light" panose="02000506000000020004" pitchFamily="2" charset="0"/>
        <a:buChar char="•"/>
        <a:defRPr sz="1599" kern="1200">
          <a:solidFill>
            <a:schemeClr val="tx1"/>
          </a:solidFill>
          <a:latin typeface="Arial" panose="020B0604020202020204" pitchFamily="34" charset="0"/>
          <a:ea typeface="+mn-ea"/>
          <a:cs typeface="+mn-cs"/>
        </a:defRPr>
      </a:lvl3pPr>
      <a:lvl4pPr marL="1425751" indent="-356438" algn="l" defTabSz="913943" rtl="0" eaLnBrk="1" latinLnBrk="0" hangingPunct="1">
        <a:spcBef>
          <a:spcPct val="20000"/>
        </a:spcBef>
        <a:buClr>
          <a:srgbClr val="D1202F"/>
        </a:buClr>
        <a:buSzPct val="110000"/>
        <a:buFont typeface="EYInterstate Light" panose="02000506000000020004" pitchFamily="2" charset="0"/>
        <a:buChar char="•"/>
        <a:defRPr sz="1399" kern="1200">
          <a:solidFill>
            <a:schemeClr val="tx1"/>
          </a:solidFill>
          <a:latin typeface="Arial" panose="020B0604020202020204" pitchFamily="34" charset="0"/>
          <a:ea typeface="+mn-ea"/>
          <a:cs typeface="+mn-cs"/>
        </a:defRPr>
      </a:lvl4pPr>
      <a:lvl5pPr marL="1782188" indent="-356438" algn="l" defTabSz="913943" rtl="0" eaLnBrk="1" latinLnBrk="0" hangingPunct="1">
        <a:spcBef>
          <a:spcPct val="20000"/>
        </a:spcBef>
        <a:buClr>
          <a:srgbClr val="D1202F"/>
        </a:buClr>
        <a:buSzPct val="110000"/>
        <a:buFont typeface="EYInterstate Light" panose="02000506000000020004" pitchFamily="2" charset="0"/>
        <a:buChar char="•"/>
        <a:defRPr sz="1199" kern="1200">
          <a:solidFill>
            <a:schemeClr val="tx1"/>
          </a:solidFill>
          <a:latin typeface="Arial" panose="020B0604020202020204" pitchFamily="34"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en-US"/>
      </a:defPPr>
      <a:lvl1pPr marL="0" algn="l" defTabSz="913943" rtl="0" eaLnBrk="1" latinLnBrk="0" hangingPunct="1">
        <a:defRPr sz="1799" kern="1200">
          <a:solidFill>
            <a:schemeClr val="tx1"/>
          </a:solidFill>
          <a:latin typeface="+mn-lt"/>
          <a:ea typeface="+mn-ea"/>
          <a:cs typeface="+mn-cs"/>
        </a:defRPr>
      </a:lvl1pPr>
      <a:lvl2pPr marL="456971" algn="l" defTabSz="913943" rtl="0" eaLnBrk="1" latinLnBrk="0" hangingPunct="1">
        <a:defRPr sz="1799" kern="1200">
          <a:solidFill>
            <a:schemeClr val="tx1"/>
          </a:solidFill>
          <a:latin typeface="+mn-lt"/>
          <a:ea typeface="+mn-ea"/>
          <a:cs typeface="+mn-cs"/>
        </a:defRPr>
      </a:lvl2pPr>
      <a:lvl3pPr marL="913943" algn="l" defTabSz="913943" rtl="0" eaLnBrk="1" latinLnBrk="0" hangingPunct="1">
        <a:defRPr sz="1799" kern="1200">
          <a:solidFill>
            <a:schemeClr val="tx1"/>
          </a:solidFill>
          <a:latin typeface="+mn-lt"/>
          <a:ea typeface="+mn-ea"/>
          <a:cs typeface="+mn-cs"/>
        </a:defRPr>
      </a:lvl3pPr>
      <a:lvl4pPr marL="1370914" algn="l" defTabSz="913943" rtl="0" eaLnBrk="1" latinLnBrk="0" hangingPunct="1">
        <a:defRPr sz="1799" kern="1200">
          <a:solidFill>
            <a:schemeClr val="tx1"/>
          </a:solidFill>
          <a:latin typeface="+mn-lt"/>
          <a:ea typeface="+mn-ea"/>
          <a:cs typeface="+mn-cs"/>
        </a:defRPr>
      </a:lvl4pPr>
      <a:lvl5pPr marL="1827886" algn="l" defTabSz="913943" rtl="0" eaLnBrk="1" latinLnBrk="0" hangingPunct="1">
        <a:defRPr sz="1799" kern="1200">
          <a:solidFill>
            <a:schemeClr val="tx1"/>
          </a:solidFill>
          <a:latin typeface="+mn-lt"/>
          <a:ea typeface="+mn-ea"/>
          <a:cs typeface="+mn-cs"/>
        </a:defRPr>
      </a:lvl5pPr>
      <a:lvl6pPr marL="2284857" algn="l" defTabSz="913943" rtl="0" eaLnBrk="1" latinLnBrk="0" hangingPunct="1">
        <a:defRPr sz="1799" kern="1200">
          <a:solidFill>
            <a:schemeClr val="tx1"/>
          </a:solidFill>
          <a:latin typeface="+mn-lt"/>
          <a:ea typeface="+mn-ea"/>
          <a:cs typeface="+mn-cs"/>
        </a:defRPr>
      </a:lvl6pPr>
      <a:lvl7pPr marL="2741828" algn="l" defTabSz="913943" rtl="0" eaLnBrk="1" latinLnBrk="0" hangingPunct="1">
        <a:defRPr sz="1799" kern="1200">
          <a:solidFill>
            <a:schemeClr val="tx1"/>
          </a:solidFill>
          <a:latin typeface="+mn-lt"/>
          <a:ea typeface="+mn-ea"/>
          <a:cs typeface="+mn-cs"/>
        </a:defRPr>
      </a:lvl7pPr>
      <a:lvl8pPr marL="3198800" algn="l" defTabSz="913943" rtl="0" eaLnBrk="1" latinLnBrk="0" hangingPunct="1">
        <a:defRPr sz="1799" kern="1200">
          <a:solidFill>
            <a:schemeClr val="tx1"/>
          </a:solidFill>
          <a:latin typeface="+mn-lt"/>
          <a:ea typeface="+mn-ea"/>
          <a:cs typeface="+mn-cs"/>
        </a:defRPr>
      </a:lvl8pPr>
      <a:lvl9pPr marL="3655771" algn="l" defTabSz="91394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2">
          <p15:clr>
            <a:srgbClr val="F26B43"/>
          </p15:clr>
        </p15:guide>
        <p15:guide id="2" orient="horz" pos="2160">
          <p15:clr>
            <a:srgbClr val="F26B43"/>
          </p15:clr>
        </p15:guide>
        <p15:guide id="3" orient="horz" pos="288">
          <p15:clr>
            <a:srgbClr val="F26B43"/>
          </p15:clr>
        </p15:guide>
        <p15:guide id="4" pos="290">
          <p15:clr>
            <a:srgbClr val="F26B43"/>
          </p15:clr>
        </p15:guide>
        <p15:guide id="5" pos="7395">
          <p15:clr>
            <a:srgbClr val="F26B43"/>
          </p15:clr>
        </p15:guide>
        <p15:guide id="6" orient="horz" pos="4032">
          <p15:clr>
            <a:srgbClr val="F26B43"/>
          </p15:clr>
        </p15:guide>
        <p15:guide id="7" orient="horz" pos="4104">
          <p15:clr>
            <a:srgbClr val="F26B43"/>
          </p15:clr>
        </p15:guide>
        <p15:guide id="8" orient="horz" pos="71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6BC80E-E144-064A-8A8C-D9268EA16744}"/>
              </a:ext>
            </a:extLst>
          </p:cNvPr>
          <p:cNvSpPr>
            <a:spLocks noGrp="1"/>
          </p:cNvSpPr>
          <p:nvPr>
            <p:ph type="title"/>
          </p:nvPr>
        </p:nvSpPr>
        <p:spPr>
          <a:xfrm>
            <a:off x="513080" y="365129"/>
            <a:ext cx="10515600" cy="1325563"/>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DA9AD644-DEED-CE42-AF4E-08AADF903CB4}"/>
              </a:ext>
            </a:extLst>
          </p:cNvPr>
          <p:cNvSpPr>
            <a:spLocks noGrp="1"/>
          </p:cNvSpPr>
          <p:nvPr>
            <p:ph type="body" idx="1"/>
          </p:nvPr>
        </p:nvSpPr>
        <p:spPr>
          <a:xfrm>
            <a:off x="513080" y="1825625"/>
            <a:ext cx="10515600" cy="4351338"/>
          </a:xfrm>
          <a:prstGeom prst="rect">
            <a:avLst/>
          </a:prstGeom>
        </p:spPr>
        <p:txBody>
          <a:bodyPr vert="horz" lIns="91440" tIns="91440" rIns="91440" bIns="9144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DC9133-898D-B54C-807E-E4B9186E3601}"/>
              </a:ext>
            </a:extLst>
          </p:cNvPr>
          <p:cNvSpPr>
            <a:spLocks noGrp="1"/>
          </p:cNvSpPr>
          <p:nvPr>
            <p:ph type="dt" sz="half" idx="2"/>
          </p:nvPr>
        </p:nvSpPr>
        <p:spPr>
          <a:xfrm>
            <a:off x="919480" y="6356360"/>
            <a:ext cx="2743200" cy="365125"/>
          </a:xfrm>
          <a:prstGeom prst="rect">
            <a:avLst/>
          </a:prstGeom>
        </p:spPr>
        <p:txBody>
          <a:bodyPr vert="horz" lIns="91440" tIns="45720" rIns="91440" bIns="45720" rtlCol="0" anchor="ctr"/>
          <a:lstStyle>
            <a:lvl1pPr algn="l">
              <a:defRPr sz="900" b="0" i="0">
                <a:solidFill>
                  <a:schemeClr val="tx1">
                    <a:tint val="75000"/>
                  </a:schemeClr>
                </a:solidFill>
                <a:latin typeface="Arial" panose="020B0604020202020204" pitchFamily="34" charset="0"/>
                <a:ea typeface="Sharp Sans" pitchFamily="2" charset="77"/>
                <a:cs typeface="Arial" panose="020B0604020202020204" pitchFamily="34" charset="0"/>
              </a:defRPr>
            </a:lvl1pPr>
          </a:lstStyle>
          <a:p>
            <a:fld id="{D128FDEE-FB7F-C64B-ADA7-09DC86BF5A83}" type="datetime1">
              <a:rPr lang="en-US"/>
              <a:pPr/>
              <a:t>12/4/2024</a:t>
            </a:fld>
            <a:endParaRPr lang="en-US"/>
          </a:p>
        </p:txBody>
      </p:sp>
      <p:sp>
        <p:nvSpPr>
          <p:cNvPr id="5" name="Footer Placeholder 4">
            <a:extLst>
              <a:ext uri="{FF2B5EF4-FFF2-40B4-BE49-F238E27FC236}">
                <a16:creationId xmlns:a16="http://schemas.microsoft.com/office/drawing/2014/main" id="{BA0124CA-1D14-1643-81B4-0204314EF7A9}"/>
              </a:ext>
            </a:extLst>
          </p:cNvPr>
          <p:cNvSpPr>
            <a:spLocks noGrp="1"/>
          </p:cNvSpPr>
          <p:nvPr>
            <p:ph type="ftr" sz="quarter" idx="3"/>
          </p:nvPr>
        </p:nvSpPr>
        <p:spPr>
          <a:xfrm>
            <a:off x="4119880" y="6356360"/>
            <a:ext cx="4114800" cy="365125"/>
          </a:xfrm>
          <a:prstGeom prst="rect">
            <a:avLst/>
          </a:prstGeom>
        </p:spPr>
        <p:txBody>
          <a:bodyPr vert="horz" lIns="91440" tIns="45720" rIns="91440" bIns="45720" rtlCol="0" anchor="ctr"/>
          <a:lstStyle>
            <a:lvl1pPr algn="ctr">
              <a:defRPr sz="900" b="0" i="0">
                <a:solidFill>
                  <a:schemeClr val="tx1">
                    <a:tint val="75000"/>
                  </a:schemeClr>
                </a:solidFill>
                <a:latin typeface="Arial" panose="020B0604020202020204" pitchFamily="34" charset="0"/>
                <a:ea typeface="Sharp Sans" pitchFamily="2" charset="77"/>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DF9A9A03-6F5C-C341-8844-50AF2A2E8351}"/>
              </a:ext>
            </a:extLst>
          </p:cNvPr>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900" b="1" i="0">
                <a:solidFill>
                  <a:schemeClr val="tx1">
                    <a:tint val="75000"/>
                  </a:schemeClr>
                </a:solidFill>
                <a:latin typeface="Arial" panose="020B0604020202020204" pitchFamily="34" charset="0"/>
                <a:ea typeface="Sharp Sans Semibold" pitchFamily="2" charset="77"/>
                <a:cs typeface="Arial" panose="020B0604020202020204" pitchFamily="34" charset="0"/>
              </a:defRPr>
            </a:lvl1pPr>
          </a:lstStyle>
          <a:p>
            <a:fld id="{AAAAD927-EFF0-E346-BC14-1520C79469CC}" type="slidenum">
              <a:rPr lang="en-US" smtClean="0"/>
              <a:pPr/>
              <a:t>‹#›</a:t>
            </a:fld>
            <a:endParaRPr lang="en-US"/>
          </a:p>
        </p:txBody>
      </p:sp>
    </p:spTree>
    <p:extLst>
      <p:ext uri="{BB962C8B-B14F-4D97-AF65-F5344CB8AC3E}">
        <p14:creationId xmlns:p14="http://schemas.microsoft.com/office/powerpoint/2010/main" val="3697295033"/>
      </p:ext>
    </p:extLst>
  </p:cSld>
  <p:clrMap bg1="lt1" tx1="dk1" bg2="lt2" tx2="dk2" accent1="accent1" accent2="accent2" accent3="accent3" accent4="accent4" accent5="accent5" accent6="accent6" hlink="hlink" folHlink="folHlink"/>
  <p:sldLayoutIdLst>
    <p:sldLayoutId id="2147483836" r:id="rId1"/>
    <p:sldLayoutId id="2147483820" r:id="rId2"/>
  </p:sldLayoutIdLst>
  <p:hf hdr="0" ftr="0"/>
  <p:txStyles>
    <p:titleStyle>
      <a:lvl1pPr algn="l" defTabSz="685732" rtl="0" eaLnBrk="1" latinLnBrk="0" hangingPunct="1">
        <a:lnSpc>
          <a:spcPct val="90000"/>
        </a:lnSpc>
        <a:spcBef>
          <a:spcPct val="0"/>
        </a:spcBef>
        <a:buNone/>
        <a:defRPr sz="2800" b="1" i="0" kern="1200">
          <a:solidFill>
            <a:schemeClr val="accent2"/>
          </a:solidFill>
          <a:latin typeface="Arial" panose="020B0604020202020204" pitchFamily="34" charset="0"/>
          <a:ea typeface="Sharp Sans" pitchFamily="2" charset="77"/>
          <a:cs typeface="Arial" panose="020B0604020202020204" pitchFamily="34" charset="0"/>
        </a:defRPr>
      </a:lvl1pPr>
    </p:titleStyle>
    <p:bodyStyle>
      <a:lvl1pPr marL="274320" indent="-274320" algn="l" defTabSz="685732" rtl="0" eaLnBrk="1" latinLnBrk="0" hangingPunct="1">
        <a:lnSpc>
          <a:spcPct val="100000"/>
        </a:lnSpc>
        <a:spcBef>
          <a:spcPts val="500"/>
        </a:spcBef>
        <a:spcAft>
          <a:spcPts val="0"/>
        </a:spcAft>
        <a:buClr>
          <a:schemeClr val="accent1"/>
        </a:buClr>
        <a:buSzPct val="100000"/>
        <a:buFont typeface="Wingdings" pitchFamily="2" charset="2"/>
        <a:buChar char="§"/>
        <a:defRPr sz="1600" b="0" i="0" kern="1200">
          <a:solidFill>
            <a:srgbClr val="3D3D3D"/>
          </a:solidFill>
          <a:latin typeface="Arial" panose="020B0604020202020204" pitchFamily="34" charset="0"/>
          <a:ea typeface="Sharp Sans" pitchFamily="2" charset="77"/>
          <a:cs typeface="Arial" panose="020B0604020202020204" pitchFamily="34" charset="0"/>
        </a:defRPr>
      </a:lvl1pPr>
      <a:lvl2pPr marL="548640" indent="-274320" algn="l" defTabSz="685732" rtl="0" eaLnBrk="1" latinLnBrk="0" hangingPunct="1">
        <a:lnSpc>
          <a:spcPct val="100000"/>
        </a:lnSpc>
        <a:spcBef>
          <a:spcPts val="500"/>
        </a:spcBef>
        <a:buClr>
          <a:schemeClr val="accent1"/>
        </a:buClr>
        <a:buFont typeface="STIXGeneral-Regular" pitchFamily="2" charset="2"/>
        <a:buChar char="⎯"/>
        <a:tabLst/>
        <a:defRPr sz="1600" b="0" i="0" kern="1200">
          <a:solidFill>
            <a:srgbClr val="3D3D3D"/>
          </a:solidFill>
          <a:latin typeface="Arial" panose="020B0604020202020204" pitchFamily="34" charset="0"/>
          <a:ea typeface="Sharp Sans" pitchFamily="2" charset="77"/>
          <a:cs typeface="Arial" panose="020B0604020202020204" pitchFamily="34" charset="0"/>
        </a:defRPr>
      </a:lvl2pPr>
      <a:lvl3pPr marL="822960" indent="-274320" algn="l" defTabSz="685732" rtl="0" eaLnBrk="1" latinLnBrk="0" hangingPunct="1">
        <a:lnSpc>
          <a:spcPct val="100000"/>
        </a:lnSpc>
        <a:spcBef>
          <a:spcPts val="500"/>
        </a:spcBef>
        <a:buClr>
          <a:schemeClr val="accent1"/>
        </a:buClr>
        <a:buFont typeface="Arial" panose="020B0604020202020204" pitchFamily="34" charset="0"/>
        <a:buChar char="•"/>
        <a:tabLst/>
        <a:defRPr sz="1400" b="0" i="0" kern="1200">
          <a:solidFill>
            <a:schemeClr val="tx1"/>
          </a:solidFill>
          <a:latin typeface="Arial" panose="020B0604020202020204" pitchFamily="34" charset="0"/>
          <a:ea typeface="Sharp Sans" pitchFamily="2" charset="77"/>
          <a:cs typeface="Arial" panose="020B0604020202020204" pitchFamily="34" charset="0"/>
        </a:defRPr>
      </a:lvl3pPr>
      <a:lvl4pPr marL="1097280" indent="-274320" algn="l" defTabSz="685732" rtl="0" eaLnBrk="1" latinLnBrk="0" hangingPunct="1">
        <a:lnSpc>
          <a:spcPct val="100000"/>
        </a:lnSpc>
        <a:spcBef>
          <a:spcPts val="500"/>
        </a:spcBef>
        <a:buClr>
          <a:schemeClr val="accent1"/>
        </a:buClr>
        <a:buFont typeface="Courier New" panose="02070309020205020404" pitchFamily="49" charset="0"/>
        <a:buChar char="o"/>
        <a:tabLst/>
        <a:defRPr sz="1400" b="0" i="0" kern="1200">
          <a:solidFill>
            <a:srgbClr val="3D3D3D"/>
          </a:solidFill>
          <a:latin typeface="Arial" panose="020B0604020202020204" pitchFamily="34" charset="0"/>
          <a:ea typeface="Sharp Sans" pitchFamily="2" charset="77"/>
          <a:cs typeface="Arial" panose="020B0604020202020204" pitchFamily="34" charset="0"/>
        </a:defRPr>
      </a:lvl4pPr>
      <a:lvl5pPr marL="1371600" indent="-274320" algn="l" defTabSz="685732" rtl="0" eaLnBrk="1" latinLnBrk="0" hangingPunct="1">
        <a:lnSpc>
          <a:spcPct val="100000"/>
        </a:lnSpc>
        <a:spcBef>
          <a:spcPts val="500"/>
        </a:spcBef>
        <a:buClr>
          <a:schemeClr val="accent1"/>
        </a:buClr>
        <a:buFont typeface="Wingdings" pitchFamily="2" charset="2"/>
        <a:buChar char="ü"/>
        <a:tabLst/>
        <a:defRPr sz="1400" b="0" i="0" kern="1200">
          <a:solidFill>
            <a:srgbClr val="3D3D3D"/>
          </a:solidFill>
          <a:latin typeface="Arial" panose="020B0604020202020204" pitchFamily="34" charset="0"/>
          <a:ea typeface="Sharp Sans" pitchFamily="2" charset="77"/>
          <a:cs typeface="Arial" panose="020B0604020202020204" pitchFamily="34" charset="0"/>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32" rtl="0" eaLnBrk="1" latinLnBrk="0" hangingPunct="1">
        <a:defRPr sz="1350" kern="1200">
          <a:solidFill>
            <a:schemeClr val="tx1"/>
          </a:solidFill>
          <a:latin typeface="+mn-lt"/>
          <a:ea typeface="+mn-ea"/>
          <a:cs typeface="+mn-cs"/>
        </a:defRPr>
      </a:lvl1pPr>
      <a:lvl2pPr marL="342866" algn="l" defTabSz="685732" rtl="0" eaLnBrk="1" latinLnBrk="0" hangingPunct="1">
        <a:defRPr sz="1350" kern="1200">
          <a:solidFill>
            <a:schemeClr val="tx1"/>
          </a:solidFill>
          <a:latin typeface="+mn-lt"/>
          <a:ea typeface="+mn-ea"/>
          <a:cs typeface="+mn-cs"/>
        </a:defRPr>
      </a:lvl2pPr>
      <a:lvl3pPr marL="685732" algn="l" defTabSz="685732" rtl="0" eaLnBrk="1" latinLnBrk="0" hangingPunct="1">
        <a:defRPr sz="1350" kern="1200">
          <a:solidFill>
            <a:schemeClr val="tx1"/>
          </a:solidFill>
          <a:latin typeface="+mn-lt"/>
          <a:ea typeface="+mn-ea"/>
          <a:cs typeface="+mn-cs"/>
        </a:defRPr>
      </a:lvl3pPr>
      <a:lvl4pPr marL="1028598" algn="l" defTabSz="685732" rtl="0" eaLnBrk="1" latinLnBrk="0" hangingPunct="1">
        <a:defRPr sz="1350" kern="1200">
          <a:solidFill>
            <a:schemeClr val="tx1"/>
          </a:solidFill>
          <a:latin typeface="+mn-lt"/>
          <a:ea typeface="+mn-ea"/>
          <a:cs typeface="+mn-cs"/>
        </a:defRPr>
      </a:lvl4pPr>
      <a:lvl5pPr marL="1371464" algn="l" defTabSz="685732" rtl="0" eaLnBrk="1" latinLnBrk="0" hangingPunct="1">
        <a:defRPr sz="1350" kern="1200">
          <a:solidFill>
            <a:schemeClr val="tx1"/>
          </a:solidFill>
          <a:latin typeface="+mn-lt"/>
          <a:ea typeface="+mn-ea"/>
          <a:cs typeface="+mn-cs"/>
        </a:defRPr>
      </a:lvl5pPr>
      <a:lvl6pPr marL="1714331" algn="l" defTabSz="685732" rtl="0" eaLnBrk="1" latinLnBrk="0" hangingPunct="1">
        <a:defRPr sz="1350" kern="1200">
          <a:solidFill>
            <a:schemeClr val="tx1"/>
          </a:solidFill>
          <a:latin typeface="+mn-lt"/>
          <a:ea typeface="+mn-ea"/>
          <a:cs typeface="+mn-cs"/>
        </a:defRPr>
      </a:lvl6pPr>
      <a:lvl7pPr marL="2057195" algn="l" defTabSz="685732" rtl="0" eaLnBrk="1" latinLnBrk="0" hangingPunct="1">
        <a:defRPr sz="1350" kern="1200">
          <a:solidFill>
            <a:schemeClr val="tx1"/>
          </a:solidFill>
          <a:latin typeface="+mn-lt"/>
          <a:ea typeface="+mn-ea"/>
          <a:cs typeface="+mn-cs"/>
        </a:defRPr>
      </a:lvl7pPr>
      <a:lvl8pPr marL="2400060" algn="l" defTabSz="685732" rtl="0" eaLnBrk="1" latinLnBrk="0" hangingPunct="1">
        <a:defRPr sz="1350" kern="1200">
          <a:solidFill>
            <a:schemeClr val="tx1"/>
          </a:solidFill>
          <a:latin typeface="+mn-lt"/>
          <a:ea typeface="+mn-ea"/>
          <a:cs typeface="+mn-cs"/>
        </a:defRPr>
      </a:lvl8pPr>
      <a:lvl9pPr marL="2742926" algn="l" defTabSz="685732"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3.xml"/><Relationship Id="rId1" Type="http://schemas.openxmlformats.org/officeDocument/2006/relationships/tags" Target="../tags/tag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8C8B9-EB51-C192-9CF2-CF747BFF63A1}"/>
              </a:ext>
            </a:extLst>
          </p:cNvPr>
          <p:cNvSpPr>
            <a:spLocks noGrp="1"/>
          </p:cNvSpPr>
          <p:nvPr>
            <p:ph type="ctrTitle"/>
          </p:nvPr>
        </p:nvSpPr>
        <p:spPr/>
        <p:txBody>
          <a:bodyPr/>
          <a:lstStyle/>
          <a:p>
            <a:r>
              <a:rPr lang="en-US" sz="1800" dirty="0"/>
              <a:t>Corp Ops POET Overview</a:t>
            </a:r>
          </a:p>
        </p:txBody>
      </p:sp>
      <p:sp>
        <p:nvSpPr>
          <p:cNvPr id="3" name="Subtitle 2">
            <a:extLst>
              <a:ext uri="{FF2B5EF4-FFF2-40B4-BE49-F238E27FC236}">
                <a16:creationId xmlns:a16="http://schemas.microsoft.com/office/drawing/2014/main" id="{EFA6E5C9-713E-3209-79F3-2ED09CC572E9}"/>
              </a:ext>
            </a:extLst>
          </p:cNvPr>
          <p:cNvSpPr>
            <a:spLocks noGrp="1"/>
          </p:cNvSpPr>
          <p:nvPr>
            <p:ph type="subTitle" idx="1"/>
          </p:nvPr>
        </p:nvSpPr>
        <p:spPr/>
        <p:txBody>
          <a:bodyPr/>
          <a:lstStyle/>
          <a:p>
            <a:r>
              <a:rPr lang="en-US" dirty="0"/>
              <a:t>December 2024</a:t>
            </a:r>
          </a:p>
        </p:txBody>
      </p:sp>
    </p:spTree>
    <p:extLst>
      <p:ext uri="{BB962C8B-B14F-4D97-AF65-F5344CB8AC3E}">
        <p14:creationId xmlns:p14="http://schemas.microsoft.com/office/powerpoint/2010/main" val="646627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8869-9843-9D6B-7123-727007C91E31}"/>
              </a:ext>
            </a:extLst>
          </p:cNvPr>
          <p:cNvSpPr>
            <a:spLocks noGrp="1"/>
          </p:cNvSpPr>
          <p:nvPr>
            <p:ph type="title"/>
          </p:nvPr>
        </p:nvSpPr>
        <p:spPr/>
        <p:txBody>
          <a:bodyPr/>
          <a:lstStyle/>
          <a:p>
            <a:r>
              <a:rPr lang="en-US" dirty="0"/>
              <a:t>Today’s Discussion</a:t>
            </a:r>
          </a:p>
        </p:txBody>
      </p:sp>
      <p:sp>
        <p:nvSpPr>
          <p:cNvPr id="3" name="TextBox 2">
            <a:extLst>
              <a:ext uri="{FF2B5EF4-FFF2-40B4-BE49-F238E27FC236}">
                <a16:creationId xmlns:a16="http://schemas.microsoft.com/office/drawing/2014/main" id="{F35CA441-4924-55BA-DC04-0D121701C253}"/>
              </a:ext>
            </a:extLst>
          </p:cNvPr>
          <p:cNvSpPr txBox="1"/>
          <p:nvPr/>
        </p:nvSpPr>
        <p:spPr>
          <a:xfrm>
            <a:off x="676275" y="1028343"/>
            <a:ext cx="10687049" cy="153888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2E2E38"/>
                </a:solidFill>
                <a:effectLst/>
                <a:uLnTx/>
                <a:uFillTx/>
                <a:latin typeface="Arial"/>
                <a:ea typeface="Times New Roman" panose="02020603050405020304" pitchFamily="18" charset="0"/>
                <a:cs typeface="Aptos" panose="020B0004020202020204" pitchFamily="34" charset="0"/>
              </a:rPr>
              <a:t>Purpose: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2E2E38"/>
                </a:solidFill>
                <a:effectLst/>
                <a:uLnTx/>
                <a:uFillTx/>
                <a:latin typeface="Arial"/>
                <a:ea typeface="Times New Roman" panose="02020603050405020304" pitchFamily="18" charset="0"/>
                <a:cs typeface="Aptos" panose="020B0004020202020204" pitchFamily="34" charset="0"/>
              </a:rPr>
              <a:t>Provide a closer look to Corp Ops users on the new Salesforce CPQ tool that will replace OE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solidFill>
                  <a:srgbClr val="2E2E38"/>
                </a:solidFill>
                <a:latin typeface="Arial"/>
                <a:ea typeface="Times New Roman" panose="02020603050405020304" pitchFamily="18" charset="0"/>
                <a:cs typeface="Aptos" panose="020B0004020202020204" pitchFamily="34" charset="0"/>
              </a:rPr>
              <a:t>Demonstrate new features SSC agents will have that should improve order quality and the Corp Ops users experience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2E2E38"/>
                </a:solidFill>
                <a:effectLst/>
                <a:uLnTx/>
                <a:uFillTx/>
                <a:latin typeface="Arial"/>
                <a:ea typeface="Times New Roman" panose="02020603050405020304" pitchFamily="18" charset="0"/>
                <a:cs typeface="Aptos" panose="020B0004020202020204" pitchFamily="34" charset="0"/>
              </a:rPr>
              <a:t>Demonstrate new features Corp Ops users will have to improve market and location management</a:t>
            </a:r>
          </a:p>
          <a:p>
            <a:pPr marL="285750" marR="0" lvl="0" indent="-285750" algn="l" defTabSz="914400" rtl="0" eaLnBrk="1" fontAlgn="auto" latinLnBrk="0" hangingPunct="1">
              <a:lnSpc>
                <a:spcPct val="100000"/>
              </a:lnSpc>
              <a:spcBef>
                <a:spcPts val="0"/>
              </a:spcBef>
              <a:spcAft>
                <a:spcPts val="600"/>
              </a:spcAft>
              <a:buClrTx/>
              <a:buSzTx/>
              <a:buFont typeface="+mj-lt"/>
              <a:buAutoNum type="arabicPeriod"/>
              <a:tabLst/>
              <a:defRPr/>
            </a:pPr>
            <a:endParaRPr kumimoji="0" lang="en-US" sz="1400" b="0" i="0" u="none" strike="noStrike" kern="1200" cap="none" spc="0" normalizeH="0" baseline="0" noProof="0" dirty="0">
              <a:ln>
                <a:noFill/>
              </a:ln>
              <a:solidFill>
                <a:srgbClr val="2E2E38"/>
              </a:solidFill>
              <a:effectLst/>
              <a:uLnTx/>
              <a:uFillTx/>
              <a:latin typeface="Arial"/>
              <a:ea typeface="Aptos" panose="020B0004020202020204" pitchFamily="34" charset="0"/>
              <a:cs typeface="Aptos" panose="020B0004020202020204" pitchFamily="34" charset="0"/>
            </a:endParaRPr>
          </a:p>
        </p:txBody>
      </p:sp>
      <p:sp>
        <p:nvSpPr>
          <p:cNvPr id="5" name="TextBox 4">
            <a:extLst>
              <a:ext uri="{FF2B5EF4-FFF2-40B4-BE49-F238E27FC236}">
                <a16:creationId xmlns:a16="http://schemas.microsoft.com/office/drawing/2014/main" id="{8A525C46-251C-8DBA-4525-42161789F25F}"/>
              </a:ext>
            </a:extLst>
          </p:cNvPr>
          <p:cNvSpPr txBox="1"/>
          <p:nvPr/>
        </p:nvSpPr>
        <p:spPr>
          <a:xfrm>
            <a:off x="676275" y="3042793"/>
            <a:ext cx="10687049" cy="30008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2E2E38"/>
                </a:solidFill>
                <a:effectLst/>
                <a:uLnTx/>
                <a:uFillTx/>
                <a:latin typeface="Arial"/>
                <a:ea typeface="Times New Roman" panose="02020603050405020304" pitchFamily="18" charset="0"/>
                <a:cs typeface="Aptos" panose="020B0004020202020204" pitchFamily="34" charset="0"/>
              </a:rPr>
              <a:t>Agenda:</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2E2E38"/>
                </a:solidFill>
                <a:effectLst/>
                <a:uLnTx/>
                <a:uFillTx/>
                <a:latin typeface="Arial"/>
                <a:ea typeface="Times New Roman" panose="02020603050405020304" pitchFamily="18" charset="0"/>
                <a:cs typeface="Aptos" panose="020B0004020202020204" pitchFamily="34" charset="0"/>
              </a:rPr>
              <a:t>Provide an overview of Today in OE vs. Tomorrow in Salesforce specific to Corp Ops users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solidFill>
                  <a:srgbClr val="2E2E38"/>
                </a:solidFill>
                <a:latin typeface="Arial"/>
                <a:ea typeface="Times New Roman" panose="02020603050405020304" pitchFamily="18" charset="0"/>
                <a:cs typeface="Aptos" panose="020B0004020202020204" pitchFamily="34" charset="0"/>
              </a:rPr>
              <a:t>Demo Actions Corp Ops Users Will Perform in Salesforce </a:t>
            </a:r>
          </a:p>
          <a:p>
            <a:pPr marL="742950" lvl="1" indent="-285750">
              <a:spcAft>
                <a:spcPts val="600"/>
              </a:spcAft>
              <a:buFont typeface="Arial" panose="020B0604020202020204" pitchFamily="34" charset="0"/>
              <a:buChar char="•"/>
            </a:pPr>
            <a:r>
              <a:rPr lang="en-US" sz="1400" dirty="0">
                <a:solidFill>
                  <a:srgbClr val="2E2E38"/>
                </a:solidFill>
                <a:latin typeface="Arial"/>
                <a:ea typeface="Times New Roman" panose="02020603050405020304" pitchFamily="18" charset="0"/>
                <a:cs typeface="Aptos" panose="020B0004020202020204" pitchFamily="34" charset="0"/>
              </a:rPr>
              <a:t>Understand How New Salesforce Features Tie in with Case Management</a:t>
            </a:r>
          </a:p>
          <a:p>
            <a:pPr marL="742950" lvl="1" indent="-285750">
              <a:spcAft>
                <a:spcPts val="600"/>
              </a:spcAft>
              <a:buFont typeface="Arial" panose="020B0604020202020204" pitchFamily="34" charset="0"/>
              <a:buChar char="•"/>
            </a:pPr>
            <a:r>
              <a:rPr lang="en-US" sz="1400" dirty="0">
                <a:solidFill>
                  <a:srgbClr val="2E2E38"/>
                </a:solidFill>
                <a:latin typeface="Arial"/>
                <a:ea typeface="Times New Roman" panose="02020603050405020304" pitchFamily="18" charset="0"/>
                <a:cs typeface="Aptos" panose="020B0004020202020204" pitchFamily="34" charset="0"/>
              </a:rPr>
              <a:t>Search for an Account &amp; Navigate the Account Page</a:t>
            </a:r>
          </a:p>
          <a:p>
            <a:pPr marL="742950" lvl="1" indent="-285750">
              <a:spcAft>
                <a:spcPts val="600"/>
              </a:spcAft>
              <a:buFont typeface="Arial" panose="020B0604020202020204" pitchFamily="34" charset="0"/>
              <a:buChar char="•"/>
            </a:pPr>
            <a:r>
              <a:rPr kumimoji="0" lang="en-US" sz="1400" b="0" i="0" u="none" strike="noStrike" kern="1200" cap="none" spc="0" normalizeH="0" baseline="0" noProof="0" dirty="0">
                <a:ln>
                  <a:noFill/>
                </a:ln>
                <a:solidFill>
                  <a:srgbClr val="2E2E38"/>
                </a:solidFill>
                <a:effectLst/>
                <a:uLnTx/>
                <a:uFillTx/>
                <a:latin typeface="Arial"/>
                <a:ea typeface="Times New Roman" panose="02020603050405020304" pitchFamily="18" charset="0"/>
                <a:cs typeface="Aptos" panose="020B0004020202020204" pitchFamily="34" charset="0"/>
              </a:rPr>
              <a:t>Search for an Order</a:t>
            </a:r>
          </a:p>
          <a:p>
            <a:pPr marL="742950" lvl="1" indent="-285750">
              <a:spcAft>
                <a:spcPts val="600"/>
              </a:spcAft>
              <a:buFont typeface="Arial" panose="020B0604020202020204" pitchFamily="34" charset="0"/>
              <a:buChar char="•"/>
            </a:pPr>
            <a:r>
              <a:rPr lang="en-US" sz="1400" dirty="0">
                <a:solidFill>
                  <a:srgbClr val="2E2E38"/>
                </a:solidFill>
                <a:latin typeface="Arial"/>
                <a:ea typeface="Times New Roman" panose="02020603050405020304" pitchFamily="18" charset="0"/>
                <a:cs typeface="Aptos" panose="020B0004020202020204" pitchFamily="34" charset="0"/>
              </a:rPr>
              <a:t>Review Order Details</a:t>
            </a:r>
          </a:p>
          <a:p>
            <a:pPr marL="742950" lvl="1" indent="-285750">
              <a:spcAft>
                <a:spcPts val="600"/>
              </a:spcAft>
              <a:buFont typeface="Arial" panose="020B0604020202020204" pitchFamily="34" charset="0"/>
              <a:buChar char="•"/>
            </a:pPr>
            <a:r>
              <a:rPr kumimoji="0" lang="en-US" sz="1400" b="0" i="0" u="none" strike="noStrike" kern="1200" cap="none" spc="0" normalizeH="0" baseline="0" noProof="0" dirty="0">
                <a:ln>
                  <a:noFill/>
                </a:ln>
                <a:solidFill>
                  <a:srgbClr val="2E2E38"/>
                </a:solidFill>
                <a:effectLst/>
                <a:uLnTx/>
                <a:uFillTx/>
                <a:latin typeface="Arial"/>
                <a:ea typeface="Times New Roman" panose="02020603050405020304" pitchFamily="18" charset="0"/>
                <a:cs typeface="Aptos" panose="020B0004020202020204" pitchFamily="34" charset="0"/>
              </a:rPr>
              <a:t>Search for a Market Page, Navigate to a Storage Center Page, Update a Zip Code Regulation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2E2E38"/>
              </a:solidFill>
              <a:effectLst/>
              <a:uLnTx/>
              <a:uFillTx/>
              <a:latin typeface="Arial"/>
              <a:ea typeface="Times New Roman" panose="02020603050405020304" pitchFamily="18" charset="0"/>
              <a:cs typeface="Aptos" panose="020B0004020202020204" pitchFamily="34" charset="0"/>
            </a:endParaRPr>
          </a:p>
          <a:p>
            <a:pPr marL="285750" marR="0" lvl="0" indent="-285750" algn="l" defTabSz="914400" rtl="0" eaLnBrk="1" fontAlgn="auto" latinLnBrk="0" hangingPunct="1">
              <a:lnSpc>
                <a:spcPct val="100000"/>
              </a:lnSpc>
              <a:spcBef>
                <a:spcPts val="0"/>
              </a:spcBef>
              <a:spcAft>
                <a:spcPts val="600"/>
              </a:spcAft>
              <a:buClrTx/>
              <a:buSzTx/>
              <a:buFont typeface="+mj-lt"/>
              <a:buAutoNum type="arabicPeriod"/>
              <a:tabLst/>
              <a:defRPr/>
            </a:pPr>
            <a:endParaRPr kumimoji="0" lang="en-US" sz="1400" b="0" i="0" u="none" strike="noStrike" kern="1200" cap="none" spc="0" normalizeH="0" baseline="0" noProof="0" dirty="0">
              <a:ln>
                <a:noFill/>
              </a:ln>
              <a:solidFill>
                <a:srgbClr val="2E2E38"/>
              </a:solidFill>
              <a:effectLst/>
              <a:uLnTx/>
              <a:uFillTx/>
              <a:latin typeface="Arial"/>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4118239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8869-9843-9D6B-7123-727007C91E31}"/>
              </a:ext>
            </a:extLst>
          </p:cNvPr>
          <p:cNvSpPr>
            <a:spLocks noGrp="1"/>
          </p:cNvSpPr>
          <p:nvPr>
            <p:ph type="title"/>
          </p:nvPr>
        </p:nvSpPr>
        <p:spPr/>
        <p:txBody>
          <a:bodyPr/>
          <a:lstStyle/>
          <a:p>
            <a:r>
              <a:rPr lang="en-US" dirty="0"/>
              <a:t>Today (OE) vs. Tomorrow (Salesforce CPQ)	</a:t>
            </a:r>
          </a:p>
        </p:txBody>
      </p:sp>
      <p:sp>
        <p:nvSpPr>
          <p:cNvPr id="4" name="Rectangle 3">
            <a:extLst>
              <a:ext uri="{FF2B5EF4-FFF2-40B4-BE49-F238E27FC236}">
                <a16:creationId xmlns:a16="http://schemas.microsoft.com/office/drawing/2014/main" id="{09FDD071-C7F8-C5B5-A9E8-DC4A31100C67}"/>
              </a:ext>
            </a:extLst>
          </p:cNvPr>
          <p:cNvSpPr/>
          <p:nvPr/>
        </p:nvSpPr>
        <p:spPr>
          <a:xfrm>
            <a:off x="576944" y="1100208"/>
            <a:ext cx="6583680" cy="3382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C3C3C"/>
                </a:solidFill>
                <a:effectLst/>
                <a:uLnTx/>
                <a:uFillTx/>
                <a:latin typeface="Arial" panose="020B0604020202020204"/>
                <a:ea typeface="+mn-ea"/>
                <a:cs typeface="+mn-cs"/>
              </a:rPr>
              <a:t>What it </a:t>
            </a:r>
            <a:r>
              <a:rPr kumimoji="0" lang="en-US" sz="1600" b="1" i="0" u="sng" strike="noStrike" kern="1200" cap="none" spc="0" normalizeH="0" baseline="0" noProof="0" dirty="0">
                <a:ln>
                  <a:noFill/>
                </a:ln>
                <a:solidFill>
                  <a:srgbClr val="3C3C3C"/>
                </a:solidFill>
                <a:effectLst/>
                <a:uLnTx/>
                <a:uFillTx/>
                <a:latin typeface="Arial" panose="020B0604020202020204"/>
                <a:ea typeface="+mn-ea"/>
                <a:cs typeface="+mn-cs"/>
              </a:rPr>
              <a:t>NOT</a:t>
            </a:r>
            <a:r>
              <a:rPr kumimoji="0" lang="en-US" sz="1600" b="1" i="0" u="none" strike="noStrike" kern="1200" cap="none" spc="0" normalizeH="0" baseline="0" noProof="0" dirty="0">
                <a:ln>
                  <a:noFill/>
                </a:ln>
                <a:solidFill>
                  <a:srgbClr val="3C3C3C"/>
                </a:solidFill>
                <a:effectLst/>
                <a:uLnTx/>
                <a:uFillTx/>
                <a:latin typeface="Arial" panose="020B0604020202020204"/>
                <a:ea typeface="+mn-ea"/>
                <a:cs typeface="+mn-cs"/>
              </a:rPr>
              <a:t> changing as part of the POET go-live</a:t>
            </a:r>
          </a:p>
        </p:txBody>
      </p:sp>
      <p:sp>
        <p:nvSpPr>
          <p:cNvPr id="6" name="Rectangle 5">
            <a:extLst>
              <a:ext uri="{FF2B5EF4-FFF2-40B4-BE49-F238E27FC236}">
                <a16:creationId xmlns:a16="http://schemas.microsoft.com/office/drawing/2014/main" id="{7EF47B7D-98D8-F7D8-0FDB-A25174AFABEC}"/>
              </a:ext>
            </a:extLst>
          </p:cNvPr>
          <p:cNvSpPr/>
          <p:nvPr/>
        </p:nvSpPr>
        <p:spPr>
          <a:xfrm>
            <a:off x="1027416" y="1715784"/>
            <a:ext cx="10379340" cy="10376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CE202F"/>
                </a:solidFill>
                <a:effectLst/>
                <a:uLnTx/>
                <a:uFillTx/>
                <a:latin typeface="Arial" panose="020B0604020202020204"/>
                <a:ea typeface="+mn-ea"/>
                <a:cs typeface="+mn-cs"/>
              </a:rPr>
              <a:t>Case Management</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a:ln>
                  <a:noFill/>
                </a:ln>
                <a:solidFill>
                  <a:srgbClr val="3C3C3C"/>
                </a:solidFill>
                <a:effectLst/>
                <a:uLnTx/>
                <a:uFillTx/>
                <a:latin typeface="Arial" panose="020B0604020202020204"/>
                <a:ea typeface="+mn-ea"/>
                <a:cs typeface="+mn-cs"/>
              </a:rPr>
              <a:t>While CPQ is also part of the salesforce platform, there will be no changes to the current case management processes or reporting. Cases will remain the primary way of collaborating between functional teams to address customer and order matters.</a:t>
            </a:r>
          </a:p>
        </p:txBody>
      </p:sp>
      <p:sp>
        <p:nvSpPr>
          <p:cNvPr id="7" name="Rectangle 6">
            <a:extLst>
              <a:ext uri="{FF2B5EF4-FFF2-40B4-BE49-F238E27FC236}">
                <a16:creationId xmlns:a16="http://schemas.microsoft.com/office/drawing/2014/main" id="{A133DF5E-BBBF-AE33-2D30-4C8BE5EFA78D}"/>
              </a:ext>
            </a:extLst>
          </p:cNvPr>
          <p:cNvSpPr/>
          <p:nvPr/>
        </p:nvSpPr>
        <p:spPr>
          <a:xfrm>
            <a:off x="1027416" y="2984642"/>
            <a:ext cx="10379340" cy="10376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CE202F"/>
                </a:solidFill>
                <a:effectLst/>
                <a:uLnTx/>
                <a:uFillTx/>
                <a:latin typeface="Arial" panose="020B0604020202020204"/>
                <a:ea typeface="+mn-ea"/>
                <a:cs typeface="+mn-cs"/>
              </a:rPr>
              <a:t>Adding Ancillary Items via </a:t>
            </a:r>
            <a:r>
              <a:rPr kumimoji="0" lang="en-US" sz="1800" b="0" i="0" u="none" strike="noStrike" kern="1200" cap="none" spc="0" normalizeH="0" baseline="0" noProof="0" err="1">
                <a:ln>
                  <a:noFill/>
                </a:ln>
                <a:solidFill>
                  <a:srgbClr val="CE202F"/>
                </a:solidFill>
                <a:effectLst/>
                <a:uLnTx/>
                <a:uFillTx/>
                <a:latin typeface="Arial" panose="020B0604020202020204"/>
                <a:ea typeface="+mn-ea"/>
                <a:cs typeface="+mn-cs"/>
              </a:rPr>
              <a:t>Mercurygate</a:t>
            </a:r>
            <a:r>
              <a:rPr kumimoji="0" lang="en-US" sz="1800" b="0" i="0" u="none" strike="noStrike" kern="1200" cap="none" spc="0" normalizeH="0" baseline="0" noProof="0">
                <a:ln>
                  <a:noFill/>
                </a:ln>
                <a:solidFill>
                  <a:srgbClr val="CE202F"/>
                </a:solidFill>
                <a:effectLst/>
                <a:uLnTx/>
                <a:uFillTx/>
                <a:latin typeface="Arial" panose="020B0604020202020204"/>
                <a:ea typeface="+mn-ea"/>
                <a:cs typeface="+mn-cs"/>
              </a:rPr>
              <a:t> Handheld Device</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a:ln>
                  <a:noFill/>
                </a:ln>
                <a:solidFill>
                  <a:srgbClr val="3C3C3C"/>
                </a:solidFill>
                <a:effectLst/>
                <a:uLnTx/>
                <a:uFillTx/>
                <a:latin typeface="Arial" panose="020B0604020202020204"/>
                <a:ea typeface="+mn-ea"/>
                <a:cs typeface="+mn-cs"/>
              </a:rPr>
              <a:t>Drivers will continue to be able to add ancillary items as they do today. Ancillary items will sync back to the customer order. </a:t>
            </a:r>
          </a:p>
        </p:txBody>
      </p:sp>
      <p:sp>
        <p:nvSpPr>
          <p:cNvPr id="8" name="Rectangle 7">
            <a:extLst>
              <a:ext uri="{FF2B5EF4-FFF2-40B4-BE49-F238E27FC236}">
                <a16:creationId xmlns:a16="http://schemas.microsoft.com/office/drawing/2014/main" id="{9F9FE36B-BD5F-60EB-29C0-B57898AD6F2C}"/>
              </a:ext>
            </a:extLst>
          </p:cNvPr>
          <p:cNvSpPr/>
          <p:nvPr/>
        </p:nvSpPr>
        <p:spPr>
          <a:xfrm>
            <a:off x="1027416" y="4253500"/>
            <a:ext cx="10379340" cy="10376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dirty="0">
                <a:ln>
                  <a:noFill/>
                </a:ln>
                <a:solidFill>
                  <a:srgbClr val="CE202F"/>
                </a:solidFill>
                <a:effectLst/>
                <a:uLnTx/>
                <a:uFillTx/>
                <a:latin typeface="Arial" panose="020B0604020202020204"/>
                <a:ea typeface="+mn-ea"/>
                <a:cs typeface="+mn-cs"/>
              </a:rPr>
              <a:t>RBMS / Cheetah User Interfaces</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dirty="0">
                <a:ln>
                  <a:noFill/>
                </a:ln>
                <a:solidFill>
                  <a:srgbClr val="3C3C3C"/>
                </a:solidFill>
                <a:effectLst/>
                <a:uLnTx/>
                <a:uFillTx/>
                <a:latin typeface="Arial" panose="020B0604020202020204"/>
                <a:ea typeface="+mn-ea"/>
                <a:cs typeface="+mn-cs"/>
              </a:rPr>
              <a:t>While there is work to redirect and enhance integrations from these systems to salesforce CPQ, there will not be changes to the RBMS or Cheetah interfaces as part of POET go-live. Timestamping, routing will continue in these applications.</a:t>
            </a:r>
          </a:p>
        </p:txBody>
      </p:sp>
    </p:spTree>
    <p:extLst>
      <p:ext uri="{BB962C8B-B14F-4D97-AF65-F5344CB8AC3E}">
        <p14:creationId xmlns:p14="http://schemas.microsoft.com/office/powerpoint/2010/main" val="1356490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8869-9843-9D6B-7123-727007C91E31}"/>
              </a:ext>
            </a:extLst>
          </p:cNvPr>
          <p:cNvSpPr>
            <a:spLocks noGrp="1"/>
          </p:cNvSpPr>
          <p:nvPr>
            <p:ph type="title"/>
          </p:nvPr>
        </p:nvSpPr>
        <p:spPr/>
        <p:txBody>
          <a:bodyPr/>
          <a:lstStyle/>
          <a:p>
            <a:r>
              <a:rPr lang="en-US" dirty="0"/>
              <a:t>Today (OE) vs. Tomorrow (Salesforce CPQ)	</a:t>
            </a:r>
          </a:p>
        </p:txBody>
      </p:sp>
      <p:graphicFrame>
        <p:nvGraphicFramePr>
          <p:cNvPr id="56" name="Table 55">
            <a:extLst>
              <a:ext uri="{FF2B5EF4-FFF2-40B4-BE49-F238E27FC236}">
                <a16:creationId xmlns:a16="http://schemas.microsoft.com/office/drawing/2014/main" id="{835214D3-9E56-A977-7C35-4676990580DB}"/>
              </a:ext>
            </a:extLst>
          </p:cNvPr>
          <p:cNvGraphicFramePr>
            <a:graphicFrameLocks noGrp="1"/>
          </p:cNvGraphicFramePr>
          <p:nvPr>
            <p:extLst>
              <p:ext uri="{D42A27DB-BD31-4B8C-83A1-F6EECF244321}">
                <p14:modId xmlns:p14="http://schemas.microsoft.com/office/powerpoint/2010/main" val="333677215"/>
              </p:ext>
            </p:extLst>
          </p:nvPr>
        </p:nvGraphicFramePr>
        <p:xfrm>
          <a:off x="576944" y="1790380"/>
          <a:ext cx="11038113" cy="2733040"/>
        </p:xfrm>
        <a:graphic>
          <a:graphicData uri="http://schemas.openxmlformats.org/drawingml/2006/table">
            <a:tbl>
              <a:tblPr firstRow="1" bandRow="1">
                <a:tableStyleId>{5C22544A-7EE6-4342-B048-85BDC9FD1C3A}</a:tableStyleId>
              </a:tblPr>
              <a:tblGrid>
                <a:gridCol w="1768381">
                  <a:extLst>
                    <a:ext uri="{9D8B030D-6E8A-4147-A177-3AD203B41FA5}">
                      <a16:colId xmlns:a16="http://schemas.microsoft.com/office/drawing/2014/main" val="3292070273"/>
                    </a:ext>
                  </a:extLst>
                </a:gridCol>
                <a:gridCol w="4634866">
                  <a:extLst>
                    <a:ext uri="{9D8B030D-6E8A-4147-A177-3AD203B41FA5}">
                      <a16:colId xmlns:a16="http://schemas.microsoft.com/office/drawing/2014/main" val="1086107809"/>
                    </a:ext>
                  </a:extLst>
                </a:gridCol>
                <a:gridCol w="4634866">
                  <a:extLst>
                    <a:ext uri="{9D8B030D-6E8A-4147-A177-3AD203B41FA5}">
                      <a16:colId xmlns:a16="http://schemas.microsoft.com/office/drawing/2014/main" val="1080238863"/>
                    </a:ext>
                  </a:extLst>
                </a:gridCol>
              </a:tblGrid>
              <a:tr h="370840">
                <a:tc>
                  <a:txBody>
                    <a:bodyPr/>
                    <a:lstStyle/>
                    <a:p>
                      <a:endParaRPr lang="en-US"/>
                    </a:p>
                  </a:txBody>
                  <a:tcPr>
                    <a:lnB w="12700" cap="flat" cmpd="sng" algn="ctr">
                      <a:solidFill>
                        <a:schemeClr val="bg1">
                          <a:lumMod val="85000"/>
                        </a:schemeClr>
                      </a:solidFill>
                      <a:prstDash val="solid"/>
                      <a:round/>
                      <a:headEnd type="none" w="med" len="med"/>
                      <a:tailEnd type="none" w="med" len="med"/>
                    </a:lnB>
                    <a:noFill/>
                  </a:tcPr>
                </a:tc>
                <a:tc>
                  <a:txBody>
                    <a:bodyPr/>
                    <a:lstStyle/>
                    <a:p>
                      <a:pPr algn="ctr"/>
                      <a:r>
                        <a:rPr lang="en-US" sz="1600"/>
                        <a:t>Today (OE)</a:t>
                      </a:r>
                    </a:p>
                  </a:txBody>
                  <a:tcPr>
                    <a:lnB w="12700" cap="flat" cmpd="sng" algn="ctr">
                      <a:solidFill>
                        <a:schemeClr val="bg1">
                          <a:lumMod val="85000"/>
                        </a:schemeClr>
                      </a:solidFill>
                      <a:prstDash val="solid"/>
                      <a:round/>
                      <a:headEnd type="none" w="med" len="med"/>
                      <a:tailEnd type="none" w="med" len="med"/>
                    </a:lnB>
                    <a:solidFill>
                      <a:srgbClr val="CE202F"/>
                    </a:solidFill>
                  </a:tcPr>
                </a:tc>
                <a:tc>
                  <a:txBody>
                    <a:bodyPr/>
                    <a:lstStyle/>
                    <a:p>
                      <a:pPr algn="ctr"/>
                      <a:r>
                        <a:rPr lang="en-US" sz="1600" dirty="0"/>
                        <a:t>Tomorrow (Jan 2025 Salesforce CPQ)</a:t>
                      </a:r>
                    </a:p>
                  </a:txBody>
                  <a:tcPr>
                    <a:lnB w="12700" cap="flat" cmpd="sng" algn="ctr">
                      <a:solidFill>
                        <a:schemeClr val="bg1">
                          <a:lumMod val="85000"/>
                        </a:schemeClr>
                      </a:solidFill>
                      <a:prstDash val="solid"/>
                      <a:round/>
                      <a:headEnd type="none" w="med" len="med"/>
                      <a:tailEnd type="none" w="med" len="med"/>
                    </a:lnB>
                    <a:solidFill>
                      <a:schemeClr val="accent3"/>
                    </a:solidFill>
                  </a:tcPr>
                </a:tc>
                <a:extLst>
                  <a:ext uri="{0D108BD9-81ED-4DB2-BD59-A6C34878D82A}">
                    <a16:rowId xmlns:a16="http://schemas.microsoft.com/office/drawing/2014/main" val="3539109067"/>
                  </a:ext>
                </a:extLst>
              </a:tr>
              <a:tr h="370840">
                <a:tc>
                  <a:txBody>
                    <a:bodyPr/>
                    <a:lstStyle/>
                    <a:p>
                      <a:r>
                        <a:rPr lang="en-US" sz="1600" b="1"/>
                        <a:t>Permissions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spcAft>
                          <a:spcPts val="1800"/>
                        </a:spcAft>
                        <a:buFont typeface="Arial" panose="020B0604020202020204" pitchFamily="34" charset="0"/>
                        <a:buChar char="•"/>
                      </a:pPr>
                      <a:r>
                        <a:rPr lang="en-US" sz="1400" dirty="0"/>
                        <a:t>Search / View accounts and orders</a:t>
                      </a:r>
                    </a:p>
                    <a:p>
                      <a:pPr marL="285750" indent="-285750">
                        <a:spcAft>
                          <a:spcPts val="1800"/>
                        </a:spcAft>
                        <a:buFont typeface="Arial" panose="020B0604020202020204" pitchFamily="34" charset="0"/>
                        <a:buChar char="•"/>
                      </a:pPr>
                      <a:r>
                        <a:rPr lang="en-US" sz="1400" dirty="0"/>
                        <a:t>Modify orders including reschedules, add ancillary items, add fees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285750" marR="0" lvl="0" indent="-285750" algn="l" defTabSz="685732"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1400" dirty="0"/>
                        <a:t>Search / View accounts and orders</a:t>
                      </a:r>
                    </a:p>
                    <a:p>
                      <a:pPr marL="285750" indent="-285750">
                        <a:spcAft>
                          <a:spcPts val="1800"/>
                        </a:spcAft>
                        <a:buFont typeface="Arial" panose="020B0604020202020204" pitchFamily="34" charset="0"/>
                        <a:buChar char="•"/>
                      </a:pPr>
                      <a:r>
                        <a:rPr lang="en-US" sz="1400" dirty="0"/>
                        <a:t>Edit Drivers Notes for an order</a:t>
                      </a:r>
                    </a:p>
                    <a:p>
                      <a:pPr marL="285750" indent="-285750">
                        <a:spcAft>
                          <a:spcPts val="1800"/>
                        </a:spcAft>
                        <a:buFont typeface="Arial" panose="020B0604020202020204" pitchFamily="34" charset="0"/>
                        <a:buChar char="•"/>
                      </a:pPr>
                      <a:r>
                        <a:rPr lang="en-US" sz="1400" dirty="0"/>
                        <a:t>All other order modifications should be routed through Ops Support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683320109"/>
                  </a:ext>
                </a:extLst>
              </a:tr>
              <a:tr h="370840">
                <a:tc>
                  <a:txBody>
                    <a:bodyPr/>
                    <a:lstStyle/>
                    <a:p>
                      <a:r>
                        <a:rPr lang="en-US" sz="1600" b="1" dirty="0"/>
                        <a:t>Regulations and Script Screens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spcAft>
                          <a:spcPts val="1800"/>
                        </a:spcAft>
                        <a:buFont typeface="Arial" panose="020B0604020202020204" pitchFamily="34" charset="0"/>
                        <a:buChar char="•"/>
                      </a:pPr>
                      <a:r>
                        <a:rPr lang="en-US" sz="1400" dirty="0"/>
                        <a:t>Markets update regulations in RBMS</a:t>
                      </a:r>
                    </a:p>
                    <a:p>
                      <a:pPr marL="285750" indent="-285750">
                        <a:spcAft>
                          <a:spcPts val="1800"/>
                        </a:spcAft>
                        <a:buFont typeface="Arial" panose="020B0604020202020204" pitchFamily="34" charset="0"/>
                        <a:buChar char="•"/>
                      </a:pPr>
                      <a:r>
                        <a:rPr lang="en-US" sz="1400" dirty="0"/>
                        <a:t>Coordinate updates to script screens through Ops Support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285750" indent="-285750">
                        <a:spcAft>
                          <a:spcPts val="1800"/>
                        </a:spcAft>
                        <a:buFont typeface="Arial" panose="020B0604020202020204" pitchFamily="34" charset="0"/>
                        <a:buChar char="•"/>
                      </a:pPr>
                      <a:r>
                        <a:rPr lang="en-US" sz="1400" dirty="0"/>
                        <a:t>All regulations and script screen info is maintained in salesforce (Corp Ops and Ops Support have ability to edit) </a:t>
                      </a:r>
                      <a:r>
                        <a:rPr lang="en-US" sz="1400"/>
                        <a:t>– Once POET is live</a:t>
                      </a:r>
                      <a:endParaRPr lang="en-US" sz="1400" dirty="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8613518"/>
                  </a:ext>
                </a:extLst>
              </a:tr>
            </a:tbl>
          </a:graphicData>
        </a:graphic>
      </p:graphicFrame>
      <p:sp>
        <p:nvSpPr>
          <p:cNvPr id="57" name="Rectangle 56">
            <a:extLst>
              <a:ext uri="{FF2B5EF4-FFF2-40B4-BE49-F238E27FC236}">
                <a16:creationId xmlns:a16="http://schemas.microsoft.com/office/drawing/2014/main" id="{93CDD6E1-D38D-EBCF-467D-8F30B704BC0D}"/>
              </a:ext>
            </a:extLst>
          </p:cNvPr>
          <p:cNvSpPr/>
          <p:nvPr/>
        </p:nvSpPr>
        <p:spPr>
          <a:xfrm>
            <a:off x="576944" y="1100208"/>
            <a:ext cx="11064240" cy="3382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C3C3C"/>
                </a:solidFill>
                <a:effectLst/>
                <a:uLnTx/>
                <a:uFillTx/>
                <a:latin typeface="Arial" panose="020B0604020202020204"/>
                <a:ea typeface="+mn-ea"/>
                <a:cs typeface="+mn-cs"/>
              </a:rPr>
              <a:t>CPQ will introduce new capabilities to benefit Corp Ops, but the way the team engages with CPQ is expected to be different from how we engage with OE today</a:t>
            </a:r>
          </a:p>
        </p:txBody>
      </p:sp>
    </p:spTree>
    <p:extLst>
      <p:ext uri="{BB962C8B-B14F-4D97-AF65-F5344CB8AC3E}">
        <p14:creationId xmlns:p14="http://schemas.microsoft.com/office/powerpoint/2010/main" val="2075611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8869-9843-9D6B-7123-727007C91E31}"/>
              </a:ext>
            </a:extLst>
          </p:cNvPr>
          <p:cNvSpPr>
            <a:spLocks noGrp="1"/>
          </p:cNvSpPr>
          <p:nvPr>
            <p:ph type="title"/>
          </p:nvPr>
        </p:nvSpPr>
        <p:spPr/>
        <p:txBody>
          <a:bodyPr/>
          <a:lstStyle/>
          <a:p>
            <a:r>
              <a:rPr lang="en-US" dirty="0"/>
              <a:t>New features for SSC users that will improve quality of orders passed down to Corp Ops</a:t>
            </a:r>
          </a:p>
        </p:txBody>
      </p:sp>
      <p:sp>
        <p:nvSpPr>
          <p:cNvPr id="20" name="Rectangle 19">
            <a:extLst>
              <a:ext uri="{FF2B5EF4-FFF2-40B4-BE49-F238E27FC236}">
                <a16:creationId xmlns:a16="http://schemas.microsoft.com/office/drawing/2014/main" id="{C58CF722-1A50-372F-2664-524C0A34C6DA}"/>
              </a:ext>
            </a:extLst>
          </p:cNvPr>
          <p:cNvSpPr/>
          <p:nvPr/>
        </p:nvSpPr>
        <p:spPr>
          <a:xfrm>
            <a:off x="576944" y="1326485"/>
            <a:ext cx="5023754" cy="33827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CPQ Enhancements</a:t>
            </a:r>
          </a:p>
        </p:txBody>
      </p:sp>
      <p:sp>
        <p:nvSpPr>
          <p:cNvPr id="21" name="Rectangle 20">
            <a:extLst>
              <a:ext uri="{FF2B5EF4-FFF2-40B4-BE49-F238E27FC236}">
                <a16:creationId xmlns:a16="http://schemas.microsoft.com/office/drawing/2014/main" id="{81476DF1-7F5A-EEA2-503D-FA6DE8C634B6}"/>
              </a:ext>
            </a:extLst>
          </p:cNvPr>
          <p:cNvSpPr/>
          <p:nvPr/>
        </p:nvSpPr>
        <p:spPr>
          <a:xfrm>
            <a:off x="6504212" y="1326485"/>
            <a:ext cx="5110844" cy="33827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Benefits to Corp Ops</a:t>
            </a:r>
          </a:p>
        </p:txBody>
      </p:sp>
      <p:cxnSp>
        <p:nvCxnSpPr>
          <p:cNvPr id="36" name="Straight Connector 35">
            <a:extLst>
              <a:ext uri="{FF2B5EF4-FFF2-40B4-BE49-F238E27FC236}">
                <a16:creationId xmlns:a16="http://schemas.microsoft.com/office/drawing/2014/main" id="{1B41972B-D462-4CE9-2487-2135B732F49E}"/>
              </a:ext>
            </a:extLst>
          </p:cNvPr>
          <p:cNvCxnSpPr>
            <a:cxnSpLocks/>
          </p:cNvCxnSpPr>
          <p:nvPr/>
        </p:nvCxnSpPr>
        <p:spPr>
          <a:xfrm>
            <a:off x="636814" y="2498153"/>
            <a:ext cx="1091837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77F72F1-951D-7C99-7594-0F90D1FD8988}"/>
              </a:ext>
            </a:extLst>
          </p:cNvPr>
          <p:cNvCxnSpPr>
            <a:cxnSpLocks/>
          </p:cNvCxnSpPr>
          <p:nvPr/>
        </p:nvCxnSpPr>
        <p:spPr>
          <a:xfrm>
            <a:off x="636814" y="3306007"/>
            <a:ext cx="1091837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740E7F6-94AF-B9E2-3C13-EF864BDABB66}"/>
              </a:ext>
            </a:extLst>
          </p:cNvPr>
          <p:cNvCxnSpPr>
            <a:cxnSpLocks/>
          </p:cNvCxnSpPr>
          <p:nvPr/>
        </p:nvCxnSpPr>
        <p:spPr>
          <a:xfrm>
            <a:off x="636814" y="4113861"/>
            <a:ext cx="1091837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5878E0E-7584-5BA7-155C-F65578335D93}"/>
              </a:ext>
            </a:extLst>
          </p:cNvPr>
          <p:cNvCxnSpPr>
            <a:cxnSpLocks/>
          </p:cNvCxnSpPr>
          <p:nvPr/>
        </p:nvCxnSpPr>
        <p:spPr>
          <a:xfrm>
            <a:off x="636814" y="4921715"/>
            <a:ext cx="1091837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23E8CC4C-EC50-5DAC-E2A3-E83924F5E7C5}"/>
              </a:ext>
            </a:extLst>
          </p:cNvPr>
          <p:cNvSpPr/>
          <p:nvPr/>
        </p:nvSpPr>
        <p:spPr>
          <a:xfrm>
            <a:off x="1155052" y="1740961"/>
            <a:ext cx="4599213"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SSC agents will have </a:t>
            </a:r>
            <a:r>
              <a:rPr kumimoji="0" lang="en-US" sz="1400" b="1" i="0" u="none" strike="noStrike" kern="1200" cap="none" spc="0" normalizeH="0" baseline="0" noProof="0" dirty="0">
                <a:ln>
                  <a:noFill/>
                </a:ln>
                <a:solidFill>
                  <a:srgbClr val="083444"/>
                </a:solidFill>
                <a:effectLst/>
                <a:uLnTx/>
                <a:uFillTx/>
                <a:latin typeface="Arial" panose="020B0604020202020204"/>
                <a:ea typeface="+mn-ea"/>
                <a:cs typeface="+mn-cs"/>
              </a:rPr>
              <a:t>increased visibility to the availability calendar</a:t>
            </a:r>
          </a:p>
        </p:txBody>
      </p:sp>
      <p:sp>
        <p:nvSpPr>
          <p:cNvPr id="13" name="Rectangle 12">
            <a:extLst>
              <a:ext uri="{FF2B5EF4-FFF2-40B4-BE49-F238E27FC236}">
                <a16:creationId xmlns:a16="http://schemas.microsoft.com/office/drawing/2014/main" id="{E77E65CB-B9EE-7C64-DB40-618FA9B2C691}"/>
              </a:ext>
            </a:extLst>
          </p:cNvPr>
          <p:cNvSpPr/>
          <p:nvPr/>
        </p:nvSpPr>
        <p:spPr>
          <a:xfrm>
            <a:off x="6440060" y="1740961"/>
            <a:ext cx="5110844"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Visibility to exact job limits will improve ability for SSC to recommend alternative dates or minimize calendar overrides</a:t>
            </a:r>
          </a:p>
        </p:txBody>
      </p:sp>
      <p:sp>
        <p:nvSpPr>
          <p:cNvPr id="22" name="Arrow: Chevron 21">
            <a:extLst>
              <a:ext uri="{FF2B5EF4-FFF2-40B4-BE49-F238E27FC236}">
                <a16:creationId xmlns:a16="http://schemas.microsoft.com/office/drawing/2014/main" id="{2E2F852F-B240-1025-06B7-671DF7A42F1D}"/>
              </a:ext>
            </a:extLst>
          </p:cNvPr>
          <p:cNvSpPr/>
          <p:nvPr/>
        </p:nvSpPr>
        <p:spPr>
          <a:xfrm>
            <a:off x="5950205" y="1902635"/>
            <a:ext cx="326571" cy="383182"/>
          </a:xfrm>
          <a:prstGeom prst="chevron">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3C"/>
              </a:solidFill>
              <a:effectLst/>
              <a:uLnTx/>
              <a:uFillTx/>
              <a:latin typeface="Arial" panose="020B0604020202020204"/>
              <a:ea typeface="+mn-ea"/>
              <a:cs typeface="+mn-cs"/>
            </a:endParaRPr>
          </a:p>
        </p:txBody>
      </p:sp>
      <p:sp>
        <p:nvSpPr>
          <p:cNvPr id="90" name="Rectangle 89">
            <a:extLst>
              <a:ext uri="{FF2B5EF4-FFF2-40B4-BE49-F238E27FC236}">
                <a16:creationId xmlns:a16="http://schemas.microsoft.com/office/drawing/2014/main" id="{2A5C5453-BD4F-ACD5-236D-2F0EEBE384BD}"/>
              </a:ext>
            </a:extLst>
          </p:cNvPr>
          <p:cNvSpPr/>
          <p:nvPr/>
        </p:nvSpPr>
        <p:spPr>
          <a:xfrm>
            <a:off x="576944" y="1778305"/>
            <a:ext cx="655090" cy="6318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10000"/>
              </a:lnSpc>
              <a:spcAft>
                <a:spcPts val="300"/>
              </a:spcAft>
            </a:pPr>
            <a:r>
              <a:rPr lang="en-US" sz="3200" dirty="0">
                <a:solidFill>
                  <a:schemeClr val="bg2"/>
                </a:solidFill>
              </a:rPr>
              <a:t>1</a:t>
            </a:r>
          </a:p>
        </p:txBody>
      </p:sp>
      <p:sp>
        <p:nvSpPr>
          <p:cNvPr id="9" name="Rectangle 8">
            <a:extLst>
              <a:ext uri="{FF2B5EF4-FFF2-40B4-BE49-F238E27FC236}">
                <a16:creationId xmlns:a16="http://schemas.microsoft.com/office/drawing/2014/main" id="{6B590C11-EA37-5622-3E2A-2880D2468846}"/>
              </a:ext>
            </a:extLst>
          </p:cNvPr>
          <p:cNvSpPr/>
          <p:nvPr/>
        </p:nvSpPr>
        <p:spPr>
          <a:xfrm>
            <a:off x="1155052" y="2548815"/>
            <a:ext cx="4599213"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SSC agent can </a:t>
            </a:r>
            <a:r>
              <a:rPr kumimoji="0" lang="en-US" sz="1400" b="1" i="0" u="none" strike="noStrike" kern="1200" cap="none" spc="0" normalizeH="0" baseline="0" noProof="0" dirty="0">
                <a:ln>
                  <a:noFill/>
                </a:ln>
                <a:solidFill>
                  <a:srgbClr val="083444"/>
                </a:solidFill>
                <a:effectLst/>
                <a:uLnTx/>
                <a:uFillTx/>
                <a:latin typeface="Arial" panose="020B0604020202020204"/>
                <a:ea typeface="+mn-ea"/>
                <a:cs typeface="+mn-cs"/>
              </a:rPr>
              <a:t>flag when a customer is flexible </a:t>
            </a: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with their service dates </a:t>
            </a:r>
          </a:p>
        </p:txBody>
      </p:sp>
      <p:sp>
        <p:nvSpPr>
          <p:cNvPr id="18" name="Rectangle 17">
            <a:extLst>
              <a:ext uri="{FF2B5EF4-FFF2-40B4-BE49-F238E27FC236}">
                <a16:creationId xmlns:a16="http://schemas.microsoft.com/office/drawing/2014/main" id="{25EF6661-8FAF-CEA5-2BA8-7A1865B429B2}"/>
              </a:ext>
            </a:extLst>
          </p:cNvPr>
          <p:cNvSpPr/>
          <p:nvPr/>
        </p:nvSpPr>
        <p:spPr>
          <a:xfrm>
            <a:off x="6440060" y="2548815"/>
            <a:ext cx="5110844"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Corp Ops/Ops Support can prioritize these customers in the event of schedule disruptions or mass re-schedules</a:t>
            </a:r>
          </a:p>
        </p:txBody>
      </p:sp>
      <p:sp>
        <p:nvSpPr>
          <p:cNvPr id="24" name="Arrow: Chevron 23">
            <a:extLst>
              <a:ext uri="{FF2B5EF4-FFF2-40B4-BE49-F238E27FC236}">
                <a16:creationId xmlns:a16="http://schemas.microsoft.com/office/drawing/2014/main" id="{E3A42048-0A5C-914B-1026-17C61F8FC247}"/>
              </a:ext>
            </a:extLst>
          </p:cNvPr>
          <p:cNvSpPr/>
          <p:nvPr/>
        </p:nvSpPr>
        <p:spPr>
          <a:xfrm>
            <a:off x="5950205" y="2710489"/>
            <a:ext cx="326571" cy="383182"/>
          </a:xfrm>
          <a:prstGeom prst="chevron">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3C"/>
              </a:solidFill>
              <a:effectLst/>
              <a:uLnTx/>
              <a:uFillTx/>
              <a:latin typeface="Arial" panose="020B0604020202020204"/>
              <a:ea typeface="+mn-ea"/>
              <a:cs typeface="+mn-cs"/>
            </a:endParaRPr>
          </a:p>
        </p:txBody>
      </p:sp>
      <p:sp>
        <p:nvSpPr>
          <p:cNvPr id="91" name="Rectangle 90">
            <a:extLst>
              <a:ext uri="{FF2B5EF4-FFF2-40B4-BE49-F238E27FC236}">
                <a16:creationId xmlns:a16="http://schemas.microsoft.com/office/drawing/2014/main" id="{1116927E-6FE9-0FA8-FEBA-49574BA93C58}"/>
              </a:ext>
            </a:extLst>
          </p:cNvPr>
          <p:cNvSpPr/>
          <p:nvPr/>
        </p:nvSpPr>
        <p:spPr>
          <a:xfrm>
            <a:off x="576944" y="2586159"/>
            <a:ext cx="655090" cy="6318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10000"/>
              </a:lnSpc>
              <a:spcAft>
                <a:spcPts val="300"/>
              </a:spcAft>
            </a:pPr>
            <a:r>
              <a:rPr lang="en-US" sz="3200" dirty="0">
                <a:solidFill>
                  <a:schemeClr val="bg2"/>
                </a:solidFill>
              </a:rPr>
              <a:t>2</a:t>
            </a:r>
          </a:p>
        </p:txBody>
      </p:sp>
      <p:sp>
        <p:nvSpPr>
          <p:cNvPr id="31" name="Rectangle 30">
            <a:extLst>
              <a:ext uri="{FF2B5EF4-FFF2-40B4-BE49-F238E27FC236}">
                <a16:creationId xmlns:a16="http://schemas.microsoft.com/office/drawing/2014/main" id="{2FD998A3-8AC1-FC70-A263-D972ECC43608}"/>
              </a:ext>
            </a:extLst>
          </p:cNvPr>
          <p:cNvSpPr/>
          <p:nvPr/>
        </p:nvSpPr>
        <p:spPr>
          <a:xfrm>
            <a:off x="1155052" y="3356669"/>
            <a:ext cx="4599213"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83444"/>
                </a:solidFill>
                <a:latin typeface="Arial" panose="020B0604020202020204"/>
              </a:rPr>
              <a:t>SSC agent can only </a:t>
            </a:r>
            <a:r>
              <a:rPr kumimoji="0" lang="en-US" sz="1400" b="1" i="0" u="none" strike="noStrike" kern="1200" cap="none" spc="0" normalizeH="0" baseline="0" noProof="0" dirty="0">
                <a:ln>
                  <a:noFill/>
                </a:ln>
                <a:solidFill>
                  <a:schemeClr val="bg2"/>
                </a:solidFill>
                <a:effectLst/>
                <a:uLnTx/>
                <a:uFillTx/>
                <a:latin typeface="Arial" panose="020B0604020202020204"/>
                <a:ea typeface="+mn-ea"/>
                <a:cs typeface="+mn-cs"/>
              </a:rPr>
              <a:t>quote/order ancillary items that are set to “on” </a:t>
            </a:r>
            <a:r>
              <a:rPr lang="en-US" sz="1400" dirty="0">
                <a:solidFill>
                  <a:srgbClr val="083444"/>
                </a:solidFill>
                <a:latin typeface="Arial" panose="020B0604020202020204"/>
              </a:rPr>
              <a:t>for the origin market. Items must be affiliated with the initial delivery of a container</a:t>
            </a:r>
          </a:p>
        </p:txBody>
      </p:sp>
      <p:sp>
        <p:nvSpPr>
          <p:cNvPr id="32" name="Rectangle 31">
            <a:extLst>
              <a:ext uri="{FF2B5EF4-FFF2-40B4-BE49-F238E27FC236}">
                <a16:creationId xmlns:a16="http://schemas.microsoft.com/office/drawing/2014/main" id="{CB5EDB15-B1DB-3E67-B59E-3ADAA85F6DFC}"/>
              </a:ext>
            </a:extLst>
          </p:cNvPr>
          <p:cNvSpPr/>
          <p:nvPr/>
        </p:nvSpPr>
        <p:spPr>
          <a:xfrm>
            <a:off x="6440060" y="3356669"/>
            <a:ext cx="5110844"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Confirms sales process aligns to items within the market and orders link ancillary items to container delivery services</a:t>
            </a:r>
          </a:p>
        </p:txBody>
      </p:sp>
      <p:sp>
        <p:nvSpPr>
          <p:cNvPr id="33" name="Arrow: Chevron 32">
            <a:extLst>
              <a:ext uri="{FF2B5EF4-FFF2-40B4-BE49-F238E27FC236}">
                <a16:creationId xmlns:a16="http://schemas.microsoft.com/office/drawing/2014/main" id="{9C0662FF-E985-6980-028B-56D88DB49903}"/>
              </a:ext>
            </a:extLst>
          </p:cNvPr>
          <p:cNvSpPr/>
          <p:nvPr/>
        </p:nvSpPr>
        <p:spPr>
          <a:xfrm>
            <a:off x="5950205" y="3518343"/>
            <a:ext cx="326571" cy="383182"/>
          </a:xfrm>
          <a:prstGeom prst="chevron">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3C"/>
              </a:solidFill>
              <a:effectLst/>
              <a:uLnTx/>
              <a:uFillTx/>
              <a:latin typeface="Arial" panose="020B0604020202020204"/>
              <a:ea typeface="+mn-ea"/>
              <a:cs typeface="+mn-cs"/>
            </a:endParaRPr>
          </a:p>
        </p:txBody>
      </p:sp>
      <p:sp>
        <p:nvSpPr>
          <p:cNvPr id="92" name="Rectangle 91">
            <a:extLst>
              <a:ext uri="{FF2B5EF4-FFF2-40B4-BE49-F238E27FC236}">
                <a16:creationId xmlns:a16="http://schemas.microsoft.com/office/drawing/2014/main" id="{3B5A0367-7916-4098-DAB5-76DB67C6F9D0}"/>
              </a:ext>
            </a:extLst>
          </p:cNvPr>
          <p:cNvSpPr/>
          <p:nvPr/>
        </p:nvSpPr>
        <p:spPr>
          <a:xfrm>
            <a:off x="576944" y="3394013"/>
            <a:ext cx="655090" cy="6318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10000"/>
              </a:lnSpc>
              <a:spcAft>
                <a:spcPts val="300"/>
              </a:spcAft>
            </a:pPr>
            <a:r>
              <a:rPr lang="en-US" sz="3200" dirty="0">
                <a:solidFill>
                  <a:schemeClr val="bg2"/>
                </a:solidFill>
              </a:rPr>
              <a:t>3</a:t>
            </a:r>
          </a:p>
        </p:txBody>
      </p:sp>
      <p:sp>
        <p:nvSpPr>
          <p:cNvPr id="11" name="Rectangle 10">
            <a:extLst>
              <a:ext uri="{FF2B5EF4-FFF2-40B4-BE49-F238E27FC236}">
                <a16:creationId xmlns:a16="http://schemas.microsoft.com/office/drawing/2014/main" id="{DC9BA566-2495-3835-1DC9-4B3573641DB1}"/>
              </a:ext>
            </a:extLst>
          </p:cNvPr>
          <p:cNvSpPr/>
          <p:nvPr/>
        </p:nvSpPr>
        <p:spPr>
          <a:xfrm>
            <a:off x="1155052" y="4164523"/>
            <a:ext cx="4599213"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Arial" panose="020B0604020202020204"/>
                <a:ea typeface="+mn-ea"/>
                <a:cs typeface="+mn-cs"/>
              </a:rPr>
              <a:t>Placement and permit regulations require agent acknowledgement </a:t>
            </a:r>
            <a:r>
              <a:rPr kumimoji="0" lang="en-US" sz="1400" b="0" i="0" u="none" strike="noStrike" kern="1200" cap="none" spc="0" normalizeH="0" baseline="0" noProof="0" dirty="0">
                <a:ln>
                  <a:noFill/>
                </a:ln>
                <a:solidFill>
                  <a:schemeClr val="bg2"/>
                </a:solidFill>
                <a:effectLst/>
                <a:uLnTx/>
                <a:uFillTx/>
                <a:latin typeface="Arial" panose="020B0604020202020204"/>
                <a:ea typeface="+mn-ea"/>
                <a:cs typeface="+mn-cs"/>
              </a:rPr>
              <a:t>on the same screen as driver notes</a:t>
            </a:r>
          </a:p>
        </p:txBody>
      </p:sp>
      <p:sp>
        <p:nvSpPr>
          <p:cNvPr id="17" name="Rectangle 16">
            <a:extLst>
              <a:ext uri="{FF2B5EF4-FFF2-40B4-BE49-F238E27FC236}">
                <a16:creationId xmlns:a16="http://schemas.microsoft.com/office/drawing/2014/main" id="{EC799513-C88C-6D8A-DB05-18C0D09DB0AB}"/>
              </a:ext>
            </a:extLst>
          </p:cNvPr>
          <p:cNvSpPr/>
          <p:nvPr/>
        </p:nvSpPr>
        <p:spPr>
          <a:xfrm>
            <a:off x="6440060" y="4164523"/>
            <a:ext cx="5239150"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Heightens SSC agent accountability to review and explain guidelines to customer during order booking </a:t>
            </a:r>
          </a:p>
        </p:txBody>
      </p:sp>
      <p:sp>
        <p:nvSpPr>
          <p:cNvPr id="26" name="Arrow: Chevron 25">
            <a:extLst>
              <a:ext uri="{FF2B5EF4-FFF2-40B4-BE49-F238E27FC236}">
                <a16:creationId xmlns:a16="http://schemas.microsoft.com/office/drawing/2014/main" id="{2D41F808-F0EA-3D3A-49BB-AA538F44833D}"/>
              </a:ext>
            </a:extLst>
          </p:cNvPr>
          <p:cNvSpPr/>
          <p:nvPr/>
        </p:nvSpPr>
        <p:spPr>
          <a:xfrm>
            <a:off x="5950205" y="4326197"/>
            <a:ext cx="326571" cy="383182"/>
          </a:xfrm>
          <a:prstGeom prst="chevron">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3C"/>
              </a:solidFill>
              <a:effectLst/>
              <a:uLnTx/>
              <a:uFillTx/>
              <a:latin typeface="Arial" panose="020B0604020202020204"/>
              <a:ea typeface="+mn-ea"/>
              <a:cs typeface="+mn-cs"/>
            </a:endParaRPr>
          </a:p>
        </p:txBody>
      </p:sp>
      <p:sp>
        <p:nvSpPr>
          <p:cNvPr id="93" name="Rectangle 92">
            <a:extLst>
              <a:ext uri="{FF2B5EF4-FFF2-40B4-BE49-F238E27FC236}">
                <a16:creationId xmlns:a16="http://schemas.microsoft.com/office/drawing/2014/main" id="{0226AB15-EADA-446E-2120-AD16FA4C910D}"/>
              </a:ext>
            </a:extLst>
          </p:cNvPr>
          <p:cNvSpPr/>
          <p:nvPr/>
        </p:nvSpPr>
        <p:spPr>
          <a:xfrm>
            <a:off x="576944" y="4201867"/>
            <a:ext cx="655090" cy="6318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10000"/>
              </a:lnSpc>
              <a:spcAft>
                <a:spcPts val="300"/>
              </a:spcAft>
            </a:pPr>
            <a:r>
              <a:rPr lang="en-US" sz="3200" dirty="0">
                <a:solidFill>
                  <a:schemeClr val="bg2"/>
                </a:solidFill>
              </a:rPr>
              <a:t>4</a:t>
            </a:r>
          </a:p>
        </p:txBody>
      </p:sp>
      <p:sp>
        <p:nvSpPr>
          <p:cNvPr id="86" name="Rectangle 85">
            <a:extLst>
              <a:ext uri="{FF2B5EF4-FFF2-40B4-BE49-F238E27FC236}">
                <a16:creationId xmlns:a16="http://schemas.microsoft.com/office/drawing/2014/main" id="{626615E4-84E5-EDAC-8E1A-DA8F696ECF63}"/>
              </a:ext>
            </a:extLst>
          </p:cNvPr>
          <p:cNvSpPr/>
          <p:nvPr/>
        </p:nvSpPr>
        <p:spPr>
          <a:xfrm>
            <a:off x="1155052" y="4972377"/>
            <a:ext cx="4599213"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Arial" panose="020B0604020202020204"/>
                <a:ea typeface="+mn-ea"/>
                <a:cs typeface="+mn-cs"/>
              </a:rPr>
              <a:t>System automatically identifies forms and fees required </a:t>
            </a:r>
            <a:r>
              <a:rPr kumimoji="0" lang="en-US" sz="1400" b="0" i="0" u="none" strike="noStrike" kern="1200" cap="none" spc="0" normalizeH="0" baseline="0" noProof="0" dirty="0">
                <a:ln>
                  <a:noFill/>
                </a:ln>
                <a:solidFill>
                  <a:schemeClr val="bg2"/>
                </a:solidFill>
                <a:effectLst/>
                <a:uLnTx/>
                <a:uFillTx/>
                <a:latin typeface="Arial" panose="020B0604020202020204"/>
                <a:ea typeface="+mn-ea"/>
                <a:cs typeface="+mn-cs"/>
              </a:rPr>
              <a:t>for an order (non-paved surface waiver/fee)</a:t>
            </a:r>
          </a:p>
        </p:txBody>
      </p:sp>
      <p:sp>
        <p:nvSpPr>
          <p:cNvPr id="87" name="Rectangle 86">
            <a:extLst>
              <a:ext uri="{FF2B5EF4-FFF2-40B4-BE49-F238E27FC236}">
                <a16:creationId xmlns:a16="http://schemas.microsoft.com/office/drawing/2014/main" id="{539D579B-8B6F-B48A-B45A-62C78BA555D1}"/>
              </a:ext>
            </a:extLst>
          </p:cNvPr>
          <p:cNvSpPr/>
          <p:nvPr/>
        </p:nvSpPr>
        <p:spPr>
          <a:xfrm>
            <a:off x="6440060" y="4972377"/>
            <a:ext cx="5239150"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Informs customer of non-paved surface waiver and fee up front to avoid disputes; prevents reschedules due to incomplete forms</a:t>
            </a:r>
          </a:p>
        </p:txBody>
      </p:sp>
      <p:sp>
        <p:nvSpPr>
          <p:cNvPr id="88" name="Arrow: Chevron 87">
            <a:extLst>
              <a:ext uri="{FF2B5EF4-FFF2-40B4-BE49-F238E27FC236}">
                <a16:creationId xmlns:a16="http://schemas.microsoft.com/office/drawing/2014/main" id="{7173FD9A-C8C5-2D76-F70C-36FCDE3F003F}"/>
              </a:ext>
            </a:extLst>
          </p:cNvPr>
          <p:cNvSpPr/>
          <p:nvPr/>
        </p:nvSpPr>
        <p:spPr>
          <a:xfrm>
            <a:off x="5950205" y="5134051"/>
            <a:ext cx="326571" cy="383182"/>
          </a:xfrm>
          <a:prstGeom prst="chevron">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3C"/>
              </a:solidFill>
              <a:effectLst/>
              <a:uLnTx/>
              <a:uFillTx/>
              <a:latin typeface="Arial" panose="020B0604020202020204"/>
              <a:ea typeface="+mn-ea"/>
              <a:cs typeface="+mn-cs"/>
            </a:endParaRPr>
          </a:p>
        </p:txBody>
      </p:sp>
      <p:sp>
        <p:nvSpPr>
          <p:cNvPr id="94" name="Rectangle 93">
            <a:extLst>
              <a:ext uri="{FF2B5EF4-FFF2-40B4-BE49-F238E27FC236}">
                <a16:creationId xmlns:a16="http://schemas.microsoft.com/office/drawing/2014/main" id="{54F4F0CD-F688-CCE3-07D4-E22CC03FCC09}"/>
              </a:ext>
            </a:extLst>
          </p:cNvPr>
          <p:cNvSpPr/>
          <p:nvPr/>
        </p:nvSpPr>
        <p:spPr>
          <a:xfrm>
            <a:off x="576944" y="5009721"/>
            <a:ext cx="655090" cy="6318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10000"/>
              </a:lnSpc>
              <a:spcAft>
                <a:spcPts val="300"/>
              </a:spcAft>
            </a:pPr>
            <a:r>
              <a:rPr lang="en-US" sz="3200" dirty="0">
                <a:solidFill>
                  <a:schemeClr val="bg2"/>
                </a:solidFill>
              </a:rPr>
              <a:t>5</a:t>
            </a:r>
          </a:p>
        </p:txBody>
      </p:sp>
    </p:spTree>
    <p:extLst>
      <p:ext uri="{BB962C8B-B14F-4D97-AF65-F5344CB8AC3E}">
        <p14:creationId xmlns:p14="http://schemas.microsoft.com/office/powerpoint/2010/main" val="4258315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8869-9843-9D6B-7123-727007C91E31}"/>
              </a:ext>
            </a:extLst>
          </p:cNvPr>
          <p:cNvSpPr>
            <a:spLocks noGrp="1"/>
          </p:cNvSpPr>
          <p:nvPr>
            <p:ph type="title"/>
          </p:nvPr>
        </p:nvSpPr>
        <p:spPr/>
        <p:txBody>
          <a:bodyPr/>
          <a:lstStyle/>
          <a:p>
            <a:r>
              <a:rPr lang="en-US" dirty="0"/>
              <a:t>New features were also developed to specifically serve Corp Ops users</a:t>
            </a:r>
          </a:p>
        </p:txBody>
      </p:sp>
      <p:cxnSp>
        <p:nvCxnSpPr>
          <p:cNvPr id="36" name="Straight Connector 35">
            <a:extLst>
              <a:ext uri="{FF2B5EF4-FFF2-40B4-BE49-F238E27FC236}">
                <a16:creationId xmlns:a16="http://schemas.microsoft.com/office/drawing/2014/main" id="{1B41972B-D462-4CE9-2487-2135B732F49E}"/>
              </a:ext>
            </a:extLst>
          </p:cNvPr>
          <p:cNvCxnSpPr>
            <a:cxnSpLocks/>
          </p:cNvCxnSpPr>
          <p:nvPr/>
        </p:nvCxnSpPr>
        <p:spPr>
          <a:xfrm>
            <a:off x="623091" y="2504425"/>
            <a:ext cx="1091837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77F72F1-951D-7C99-7594-0F90D1FD8988}"/>
              </a:ext>
            </a:extLst>
          </p:cNvPr>
          <p:cNvCxnSpPr>
            <a:cxnSpLocks/>
          </p:cNvCxnSpPr>
          <p:nvPr/>
        </p:nvCxnSpPr>
        <p:spPr>
          <a:xfrm>
            <a:off x="623091" y="3320351"/>
            <a:ext cx="1091837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CD927676-2028-3C9F-BF7C-C8D267AE5338}"/>
              </a:ext>
            </a:extLst>
          </p:cNvPr>
          <p:cNvSpPr/>
          <p:nvPr/>
        </p:nvSpPr>
        <p:spPr>
          <a:xfrm>
            <a:off x="1141331" y="4188739"/>
            <a:ext cx="4599213"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2"/>
                </a:solidFill>
                <a:latin typeface="Arial" panose="020B0604020202020204"/>
              </a:rPr>
              <a:t>PODS driven changes will not be given a price </a:t>
            </a:r>
            <a:r>
              <a:rPr lang="en-US" sz="1400" dirty="0">
                <a:solidFill>
                  <a:schemeClr val="bg2"/>
                </a:solidFill>
                <a:latin typeface="Arial" panose="020B0604020202020204"/>
              </a:rPr>
              <a:t>to limit back-end adjustments (e.g., warehouse moves)</a:t>
            </a:r>
          </a:p>
        </p:txBody>
      </p:sp>
      <p:sp>
        <p:nvSpPr>
          <p:cNvPr id="15" name="Rectangle 14">
            <a:extLst>
              <a:ext uri="{FF2B5EF4-FFF2-40B4-BE49-F238E27FC236}">
                <a16:creationId xmlns:a16="http://schemas.microsoft.com/office/drawing/2014/main" id="{032B6C47-6D3B-9C93-05A8-70B73EFEAF0E}"/>
              </a:ext>
            </a:extLst>
          </p:cNvPr>
          <p:cNvSpPr/>
          <p:nvPr/>
        </p:nvSpPr>
        <p:spPr>
          <a:xfrm>
            <a:off x="6426338" y="4188739"/>
            <a:ext cx="5110844"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Ability to request warehouse moves to achieve operational efficiencies without causing a customer price impact</a:t>
            </a:r>
          </a:p>
        </p:txBody>
      </p:sp>
      <p:sp>
        <p:nvSpPr>
          <p:cNvPr id="27" name="Arrow: Chevron 26">
            <a:extLst>
              <a:ext uri="{FF2B5EF4-FFF2-40B4-BE49-F238E27FC236}">
                <a16:creationId xmlns:a16="http://schemas.microsoft.com/office/drawing/2014/main" id="{3A0B697C-C22C-8E74-673E-C25C66AAA6D5}"/>
              </a:ext>
            </a:extLst>
          </p:cNvPr>
          <p:cNvSpPr/>
          <p:nvPr/>
        </p:nvSpPr>
        <p:spPr>
          <a:xfrm>
            <a:off x="5936483" y="4350413"/>
            <a:ext cx="326571" cy="383182"/>
          </a:xfrm>
          <a:prstGeom prst="chevron">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3C"/>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D3FFA2C8-989D-8409-761F-507B96D578AA}"/>
              </a:ext>
            </a:extLst>
          </p:cNvPr>
          <p:cNvSpPr/>
          <p:nvPr/>
        </p:nvSpPr>
        <p:spPr>
          <a:xfrm>
            <a:off x="1141331" y="1743197"/>
            <a:ext cx="4599213"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2"/>
                </a:solidFill>
                <a:effectLst/>
                <a:uLnTx/>
                <a:uFillTx/>
                <a:latin typeface="Arial" panose="020B0604020202020204"/>
                <a:ea typeface="+mn-ea"/>
                <a:cs typeface="+mn-cs"/>
              </a:rPr>
              <a:t>Salesforce will </a:t>
            </a:r>
            <a:r>
              <a:rPr kumimoji="0" lang="en-US" sz="1400" b="1" i="0" u="none" strike="noStrike" kern="1200" cap="none" spc="0" normalizeH="0" baseline="0" noProof="0" dirty="0">
                <a:ln>
                  <a:noFill/>
                </a:ln>
                <a:solidFill>
                  <a:schemeClr val="bg2"/>
                </a:solidFill>
                <a:effectLst/>
                <a:uLnTx/>
                <a:uFillTx/>
                <a:latin typeface="Arial" panose="020B0604020202020204"/>
                <a:ea typeface="+mn-ea"/>
                <a:cs typeface="+mn-cs"/>
              </a:rPr>
              <a:t>reverify serviceability and availability at time of booking </a:t>
            </a:r>
            <a:r>
              <a:rPr kumimoji="0" lang="en-US" sz="1400" b="0" i="0" u="none" strike="noStrike" kern="1200" cap="none" spc="0" normalizeH="0" baseline="0" noProof="0" dirty="0">
                <a:ln>
                  <a:noFill/>
                </a:ln>
                <a:solidFill>
                  <a:schemeClr val="bg2"/>
                </a:solidFill>
                <a:effectLst/>
                <a:uLnTx/>
                <a:uFillTx/>
                <a:latin typeface="Arial" panose="020B0604020202020204"/>
                <a:ea typeface="+mn-ea"/>
                <a:cs typeface="+mn-cs"/>
              </a:rPr>
              <a:t>(OE only verifies when quoting)</a:t>
            </a:r>
          </a:p>
        </p:txBody>
      </p:sp>
      <p:sp>
        <p:nvSpPr>
          <p:cNvPr id="16" name="Rectangle 15">
            <a:extLst>
              <a:ext uri="{FF2B5EF4-FFF2-40B4-BE49-F238E27FC236}">
                <a16:creationId xmlns:a16="http://schemas.microsoft.com/office/drawing/2014/main" id="{965FE4CD-902F-C55C-C2E0-0BC77588CD10}"/>
              </a:ext>
            </a:extLst>
          </p:cNvPr>
          <p:cNvSpPr/>
          <p:nvPr/>
        </p:nvSpPr>
        <p:spPr>
          <a:xfrm>
            <a:off x="6426338" y="1743197"/>
            <a:ext cx="5110844"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Prevents influx of orders where serviceability or availability conditions have changed since quoting</a:t>
            </a:r>
          </a:p>
        </p:txBody>
      </p:sp>
      <p:sp>
        <p:nvSpPr>
          <p:cNvPr id="25" name="Arrow: Chevron 24">
            <a:extLst>
              <a:ext uri="{FF2B5EF4-FFF2-40B4-BE49-F238E27FC236}">
                <a16:creationId xmlns:a16="http://schemas.microsoft.com/office/drawing/2014/main" id="{026473DA-13CC-0F57-495E-06CD9CDE06F1}"/>
              </a:ext>
            </a:extLst>
          </p:cNvPr>
          <p:cNvSpPr/>
          <p:nvPr/>
        </p:nvSpPr>
        <p:spPr>
          <a:xfrm>
            <a:off x="5936483" y="1904871"/>
            <a:ext cx="326571" cy="383182"/>
          </a:xfrm>
          <a:prstGeom prst="chevron">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3C"/>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5EBB8CAF-1071-16D2-E0D4-B923D0963834}"/>
              </a:ext>
            </a:extLst>
          </p:cNvPr>
          <p:cNvSpPr/>
          <p:nvPr/>
        </p:nvSpPr>
        <p:spPr>
          <a:xfrm>
            <a:off x="1141331" y="2559123"/>
            <a:ext cx="4599213"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2"/>
                </a:solidFill>
                <a:effectLst/>
                <a:uLnTx/>
                <a:uFillTx/>
                <a:latin typeface="Arial" panose="020B0604020202020204"/>
                <a:ea typeface="+mn-ea"/>
                <a:cs typeface="+mn-cs"/>
              </a:rPr>
              <a:t>SSC agent </a:t>
            </a:r>
            <a:r>
              <a:rPr kumimoji="0" lang="en-US" sz="1400" b="1" i="0" u="none" strike="noStrike" kern="1200" cap="none" spc="0" normalizeH="0" baseline="0" noProof="0" dirty="0">
                <a:ln>
                  <a:noFill/>
                </a:ln>
                <a:solidFill>
                  <a:schemeClr val="bg2"/>
                </a:solidFill>
                <a:effectLst/>
                <a:uLnTx/>
                <a:uFillTx/>
                <a:latin typeface="Arial" panose="020B0604020202020204"/>
                <a:ea typeface="+mn-ea"/>
                <a:cs typeface="+mn-cs"/>
              </a:rPr>
              <a:t>requests to override the calendar will be submitted, approved, tracked</a:t>
            </a:r>
            <a:r>
              <a:rPr kumimoji="0" lang="en-US" sz="1400" b="0" i="0" u="none" strike="noStrike" kern="1200" cap="none" spc="0" normalizeH="0" baseline="0" noProof="0" dirty="0">
                <a:ln>
                  <a:noFill/>
                </a:ln>
                <a:solidFill>
                  <a:schemeClr val="bg2"/>
                </a:solidFill>
                <a:effectLst/>
                <a:uLnTx/>
                <a:uFillTx/>
                <a:latin typeface="Arial" panose="020B0604020202020204"/>
                <a:ea typeface="+mn-ea"/>
                <a:cs typeface="+mn-cs"/>
              </a:rPr>
              <a:t>, and reported in CPQ</a:t>
            </a:r>
          </a:p>
        </p:txBody>
      </p:sp>
      <p:sp>
        <p:nvSpPr>
          <p:cNvPr id="14" name="Rectangle 13">
            <a:extLst>
              <a:ext uri="{FF2B5EF4-FFF2-40B4-BE49-F238E27FC236}">
                <a16:creationId xmlns:a16="http://schemas.microsoft.com/office/drawing/2014/main" id="{8CAC1E46-F6DE-C800-6089-D217D6A91B1C}"/>
              </a:ext>
            </a:extLst>
          </p:cNvPr>
          <p:cNvSpPr/>
          <p:nvPr/>
        </p:nvSpPr>
        <p:spPr>
          <a:xfrm>
            <a:off x="6426338" y="2559123"/>
            <a:ext cx="5765661"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Heightened SSC accountability to adhere to policies around calendar overrides and facilitates more direct coaching when breached</a:t>
            </a:r>
          </a:p>
        </p:txBody>
      </p:sp>
      <p:sp>
        <p:nvSpPr>
          <p:cNvPr id="23" name="Arrow: Chevron 22">
            <a:extLst>
              <a:ext uri="{FF2B5EF4-FFF2-40B4-BE49-F238E27FC236}">
                <a16:creationId xmlns:a16="http://schemas.microsoft.com/office/drawing/2014/main" id="{37D3D9F3-BD45-7F3A-6994-065025428CA4}"/>
              </a:ext>
            </a:extLst>
          </p:cNvPr>
          <p:cNvSpPr/>
          <p:nvPr/>
        </p:nvSpPr>
        <p:spPr>
          <a:xfrm>
            <a:off x="5936483" y="2720797"/>
            <a:ext cx="326571" cy="383182"/>
          </a:xfrm>
          <a:prstGeom prst="chevron">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3C"/>
              </a:solidFill>
              <a:effectLst/>
              <a:uLnTx/>
              <a:uFillTx/>
              <a:latin typeface="Arial" panose="020B0604020202020204"/>
              <a:ea typeface="+mn-ea"/>
              <a:cs typeface="+mn-cs"/>
            </a:endParaRPr>
          </a:p>
        </p:txBody>
      </p:sp>
      <p:sp>
        <p:nvSpPr>
          <p:cNvPr id="32" name="Rectangle 31">
            <a:extLst>
              <a:ext uri="{FF2B5EF4-FFF2-40B4-BE49-F238E27FC236}">
                <a16:creationId xmlns:a16="http://schemas.microsoft.com/office/drawing/2014/main" id="{663605A1-DC69-1734-0959-31FA8208BF4A}"/>
              </a:ext>
            </a:extLst>
          </p:cNvPr>
          <p:cNvSpPr/>
          <p:nvPr/>
        </p:nvSpPr>
        <p:spPr>
          <a:xfrm>
            <a:off x="576944" y="1326485"/>
            <a:ext cx="5023754" cy="33827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CPQ Enhancements</a:t>
            </a:r>
          </a:p>
        </p:txBody>
      </p:sp>
      <p:sp>
        <p:nvSpPr>
          <p:cNvPr id="33" name="Rectangle 32">
            <a:extLst>
              <a:ext uri="{FF2B5EF4-FFF2-40B4-BE49-F238E27FC236}">
                <a16:creationId xmlns:a16="http://schemas.microsoft.com/office/drawing/2014/main" id="{0C45640D-7D8F-BAB9-3E0E-5DD23EFDE113}"/>
              </a:ext>
            </a:extLst>
          </p:cNvPr>
          <p:cNvSpPr/>
          <p:nvPr/>
        </p:nvSpPr>
        <p:spPr>
          <a:xfrm>
            <a:off x="6504212" y="1326485"/>
            <a:ext cx="5110844" cy="33827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Benefits to Corp Ops</a:t>
            </a:r>
          </a:p>
        </p:txBody>
      </p:sp>
      <p:cxnSp>
        <p:nvCxnSpPr>
          <p:cNvPr id="34" name="Straight Connector 33">
            <a:extLst>
              <a:ext uri="{FF2B5EF4-FFF2-40B4-BE49-F238E27FC236}">
                <a16:creationId xmlns:a16="http://schemas.microsoft.com/office/drawing/2014/main" id="{D6CDEEB9-279E-86C4-C474-9B91B9AED881}"/>
              </a:ext>
            </a:extLst>
          </p:cNvPr>
          <p:cNvCxnSpPr>
            <a:cxnSpLocks/>
          </p:cNvCxnSpPr>
          <p:nvPr/>
        </p:nvCxnSpPr>
        <p:spPr>
          <a:xfrm>
            <a:off x="636814" y="2502189"/>
            <a:ext cx="1091837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C8BE529-5A5B-622E-BC54-A8337D29D18B}"/>
              </a:ext>
            </a:extLst>
          </p:cNvPr>
          <p:cNvCxnSpPr>
            <a:cxnSpLocks/>
          </p:cNvCxnSpPr>
          <p:nvPr/>
        </p:nvCxnSpPr>
        <p:spPr>
          <a:xfrm>
            <a:off x="636814" y="3318115"/>
            <a:ext cx="1091837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6FEA136-A5EC-9D1E-A37B-18E3B9824B97}"/>
              </a:ext>
            </a:extLst>
          </p:cNvPr>
          <p:cNvCxnSpPr>
            <a:cxnSpLocks/>
          </p:cNvCxnSpPr>
          <p:nvPr/>
        </p:nvCxnSpPr>
        <p:spPr>
          <a:xfrm>
            <a:off x="636814" y="4134041"/>
            <a:ext cx="1091837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D47F7EE-EE6E-5C2E-A0F3-4BF3BFD80C0C}"/>
              </a:ext>
            </a:extLst>
          </p:cNvPr>
          <p:cNvCxnSpPr>
            <a:cxnSpLocks/>
          </p:cNvCxnSpPr>
          <p:nvPr/>
        </p:nvCxnSpPr>
        <p:spPr>
          <a:xfrm>
            <a:off x="636814" y="4949967"/>
            <a:ext cx="10918372"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BC40C24E-D427-3517-772E-0717AC276E95}"/>
              </a:ext>
            </a:extLst>
          </p:cNvPr>
          <p:cNvSpPr/>
          <p:nvPr/>
        </p:nvSpPr>
        <p:spPr>
          <a:xfrm>
            <a:off x="1141331" y="3375049"/>
            <a:ext cx="4599213"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2"/>
                </a:solidFill>
                <a:effectLst/>
                <a:uLnTx/>
                <a:uFillTx/>
                <a:latin typeface="Arial" panose="020B0604020202020204"/>
                <a:ea typeface="+mn-ea"/>
                <a:cs typeface="+mn-cs"/>
              </a:rPr>
              <a:t>Driver comments captured during a service are </a:t>
            </a:r>
            <a:r>
              <a:rPr lang="en-US" sz="1400" b="1" dirty="0">
                <a:solidFill>
                  <a:schemeClr val="bg2"/>
                </a:solidFill>
                <a:latin typeface="Arial" panose="020B0604020202020204"/>
              </a:rPr>
              <a:t>now visible to agents</a:t>
            </a:r>
            <a:r>
              <a:rPr kumimoji="0" lang="en-US" sz="1400" b="0" i="0" u="none" strike="noStrike" kern="1200" cap="none" spc="0" normalizeH="0" baseline="0" noProof="0" dirty="0">
                <a:ln>
                  <a:noFill/>
                </a:ln>
                <a:solidFill>
                  <a:schemeClr val="bg2"/>
                </a:solidFill>
                <a:effectLst/>
                <a:uLnTx/>
                <a:uFillTx/>
                <a:latin typeface="Arial" panose="020B0604020202020204"/>
                <a:ea typeface="+mn-ea"/>
                <a:cs typeface="+mn-cs"/>
              </a:rPr>
              <a:t>. Driver notes </a:t>
            </a:r>
            <a:r>
              <a:rPr lang="en-US" sz="1400" dirty="0">
                <a:solidFill>
                  <a:schemeClr val="bg2"/>
                </a:solidFill>
                <a:latin typeface="Arial" panose="020B0604020202020204"/>
              </a:rPr>
              <a:t>no longer include </a:t>
            </a:r>
            <a:r>
              <a:rPr lang="en-US" sz="1400" b="1" dirty="0">
                <a:solidFill>
                  <a:schemeClr val="bg2"/>
                </a:solidFill>
                <a:latin typeface="Arial" panose="020B0604020202020204"/>
              </a:rPr>
              <a:t>excess detail </a:t>
            </a:r>
            <a:r>
              <a:rPr kumimoji="0" lang="en-US" sz="1400" b="0" i="0" u="none" strike="noStrike" kern="1200" cap="none" spc="0" normalizeH="0" baseline="0" noProof="0" dirty="0">
                <a:ln>
                  <a:noFill/>
                </a:ln>
                <a:solidFill>
                  <a:schemeClr val="bg2"/>
                </a:solidFill>
                <a:effectLst/>
                <a:uLnTx/>
                <a:uFillTx/>
                <a:latin typeface="Arial" panose="020B0604020202020204"/>
                <a:ea typeface="+mn-ea"/>
                <a:cs typeface="+mn-cs"/>
              </a:rPr>
              <a:t>on premium services, ancillary items, etc. </a:t>
            </a:r>
          </a:p>
        </p:txBody>
      </p:sp>
      <p:sp>
        <p:nvSpPr>
          <p:cNvPr id="72" name="Rectangle 71">
            <a:extLst>
              <a:ext uri="{FF2B5EF4-FFF2-40B4-BE49-F238E27FC236}">
                <a16:creationId xmlns:a16="http://schemas.microsoft.com/office/drawing/2014/main" id="{685F06E4-4960-D715-30D8-16B2C3A8ADB2}"/>
              </a:ext>
            </a:extLst>
          </p:cNvPr>
          <p:cNvSpPr/>
          <p:nvPr/>
        </p:nvSpPr>
        <p:spPr>
          <a:xfrm>
            <a:off x="6426338" y="3375049"/>
            <a:ext cx="5377458"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2"/>
                </a:solidFill>
                <a:effectLst/>
                <a:uLnTx/>
                <a:uFillTx/>
                <a:latin typeface="Arial" panose="020B0604020202020204"/>
                <a:ea typeface="+mn-ea"/>
                <a:cs typeface="+mn-cs"/>
              </a:rPr>
              <a:t>Comments left by drivers will sync back to salesforce for agents to see on future services. Premium services, ancillary items will be “added to the cart” for the order to avoid redundant info</a:t>
            </a:r>
          </a:p>
        </p:txBody>
      </p:sp>
      <p:sp>
        <p:nvSpPr>
          <p:cNvPr id="73" name="Arrow: Chevron 72">
            <a:extLst>
              <a:ext uri="{FF2B5EF4-FFF2-40B4-BE49-F238E27FC236}">
                <a16:creationId xmlns:a16="http://schemas.microsoft.com/office/drawing/2014/main" id="{6D28B1C7-41FD-B7C2-982B-C63503E4477D}"/>
              </a:ext>
            </a:extLst>
          </p:cNvPr>
          <p:cNvSpPr/>
          <p:nvPr/>
        </p:nvSpPr>
        <p:spPr>
          <a:xfrm>
            <a:off x="5936483" y="3536723"/>
            <a:ext cx="326571" cy="383182"/>
          </a:xfrm>
          <a:prstGeom prst="chevron">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2"/>
              </a:solidFill>
              <a:effectLst/>
              <a:uLnTx/>
              <a:uFillTx/>
              <a:latin typeface="Arial" panose="020B0604020202020204"/>
              <a:ea typeface="+mn-ea"/>
              <a:cs typeface="+mn-cs"/>
            </a:endParaRPr>
          </a:p>
        </p:txBody>
      </p:sp>
      <p:sp>
        <p:nvSpPr>
          <p:cNvPr id="78" name="Rectangle 77">
            <a:extLst>
              <a:ext uri="{FF2B5EF4-FFF2-40B4-BE49-F238E27FC236}">
                <a16:creationId xmlns:a16="http://schemas.microsoft.com/office/drawing/2014/main" id="{A0EC1623-25F3-DED2-D243-2BC7E614274C}"/>
              </a:ext>
            </a:extLst>
          </p:cNvPr>
          <p:cNvSpPr/>
          <p:nvPr/>
        </p:nvSpPr>
        <p:spPr>
          <a:xfrm>
            <a:off x="576944" y="1778305"/>
            <a:ext cx="655090" cy="6318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10000"/>
              </a:lnSpc>
              <a:spcAft>
                <a:spcPts val="300"/>
              </a:spcAft>
            </a:pPr>
            <a:r>
              <a:rPr lang="en-US" sz="3200" dirty="0">
                <a:solidFill>
                  <a:schemeClr val="bg2"/>
                </a:solidFill>
              </a:rPr>
              <a:t>1</a:t>
            </a:r>
          </a:p>
        </p:txBody>
      </p:sp>
      <p:sp>
        <p:nvSpPr>
          <p:cNvPr id="79" name="Rectangle 78">
            <a:extLst>
              <a:ext uri="{FF2B5EF4-FFF2-40B4-BE49-F238E27FC236}">
                <a16:creationId xmlns:a16="http://schemas.microsoft.com/office/drawing/2014/main" id="{9C82C0FF-9AAE-FFE8-44FD-D71395FBD55A}"/>
              </a:ext>
            </a:extLst>
          </p:cNvPr>
          <p:cNvSpPr/>
          <p:nvPr/>
        </p:nvSpPr>
        <p:spPr>
          <a:xfrm>
            <a:off x="576944" y="2586159"/>
            <a:ext cx="655090" cy="6318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10000"/>
              </a:lnSpc>
              <a:spcAft>
                <a:spcPts val="300"/>
              </a:spcAft>
            </a:pPr>
            <a:r>
              <a:rPr lang="en-US" sz="3200" dirty="0">
                <a:solidFill>
                  <a:schemeClr val="bg2"/>
                </a:solidFill>
              </a:rPr>
              <a:t>2</a:t>
            </a:r>
          </a:p>
        </p:txBody>
      </p:sp>
      <p:sp>
        <p:nvSpPr>
          <p:cNvPr id="80" name="Rectangle 79">
            <a:extLst>
              <a:ext uri="{FF2B5EF4-FFF2-40B4-BE49-F238E27FC236}">
                <a16:creationId xmlns:a16="http://schemas.microsoft.com/office/drawing/2014/main" id="{10B3F4DF-67AF-A44F-535B-D2E452832B39}"/>
              </a:ext>
            </a:extLst>
          </p:cNvPr>
          <p:cNvSpPr/>
          <p:nvPr/>
        </p:nvSpPr>
        <p:spPr>
          <a:xfrm>
            <a:off x="576944" y="3394013"/>
            <a:ext cx="655090" cy="6318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10000"/>
              </a:lnSpc>
              <a:spcAft>
                <a:spcPts val="300"/>
              </a:spcAft>
            </a:pPr>
            <a:r>
              <a:rPr lang="en-US" sz="3200" dirty="0">
                <a:solidFill>
                  <a:schemeClr val="bg2"/>
                </a:solidFill>
              </a:rPr>
              <a:t>3</a:t>
            </a:r>
          </a:p>
        </p:txBody>
      </p:sp>
      <p:sp>
        <p:nvSpPr>
          <p:cNvPr id="81" name="Rectangle 80">
            <a:extLst>
              <a:ext uri="{FF2B5EF4-FFF2-40B4-BE49-F238E27FC236}">
                <a16:creationId xmlns:a16="http://schemas.microsoft.com/office/drawing/2014/main" id="{BA10B18F-965E-BA9D-1369-0C8B94752E33}"/>
              </a:ext>
            </a:extLst>
          </p:cNvPr>
          <p:cNvSpPr/>
          <p:nvPr/>
        </p:nvSpPr>
        <p:spPr>
          <a:xfrm>
            <a:off x="576944" y="4201867"/>
            <a:ext cx="655090" cy="6318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10000"/>
              </a:lnSpc>
              <a:spcAft>
                <a:spcPts val="300"/>
              </a:spcAft>
            </a:pPr>
            <a:r>
              <a:rPr lang="en-US" sz="3200" dirty="0">
                <a:solidFill>
                  <a:schemeClr val="bg2"/>
                </a:solidFill>
              </a:rPr>
              <a:t>4</a:t>
            </a:r>
          </a:p>
        </p:txBody>
      </p:sp>
      <p:sp>
        <p:nvSpPr>
          <p:cNvPr id="82" name="Rectangle 81">
            <a:extLst>
              <a:ext uri="{FF2B5EF4-FFF2-40B4-BE49-F238E27FC236}">
                <a16:creationId xmlns:a16="http://schemas.microsoft.com/office/drawing/2014/main" id="{9AFDB8A7-05DC-AA09-D784-7EDEEDB26B89}"/>
              </a:ext>
            </a:extLst>
          </p:cNvPr>
          <p:cNvSpPr/>
          <p:nvPr/>
        </p:nvSpPr>
        <p:spPr>
          <a:xfrm>
            <a:off x="1141331" y="4972377"/>
            <a:ext cx="4599213"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2"/>
                </a:solidFill>
                <a:latin typeface="Arial" panose="020B0604020202020204"/>
              </a:rPr>
              <a:t>Hawaii orders will be handled on a single order</a:t>
            </a:r>
            <a:r>
              <a:rPr lang="en-US" sz="1400" dirty="0">
                <a:solidFill>
                  <a:schemeClr val="bg2"/>
                </a:solidFill>
                <a:latin typeface="Arial" panose="020B0604020202020204"/>
              </a:rPr>
              <a:t>, no longer requires a Long Distance and Local order</a:t>
            </a:r>
          </a:p>
        </p:txBody>
      </p:sp>
      <p:sp>
        <p:nvSpPr>
          <p:cNvPr id="83" name="Rectangle 82">
            <a:extLst>
              <a:ext uri="{FF2B5EF4-FFF2-40B4-BE49-F238E27FC236}">
                <a16:creationId xmlns:a16="http://schemas.microsoft.com/office/drawing/2014/main" id="{794EB1E2-F104-85D7-2F2A-65D2A4FA76F0}"/>
              </a:ext>
            </a:extLst>
          </p:cNvPr>
          <p:cNvSpPr/>
          <p:nvPr/>
        </p:nvSpPr>
        <p:spPr>
          <a:xfrm>
            <a:off x="6426338" y="4972377"/>
            <a:ext cx="5239150" cy="706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3444"/>
                </a:solidFill>
                <a:effectLst/>
                <a:uLnTx/>
                <a:uFillTx/>
                <a:latin typeface="Arial" panose="020B0604020202020204"/>
                <a:ea typeface="+mn-ea"/>
                <a:cs typeface="+mn-cs"/>
              </a:rPr>
              <a:t>Improved visibility and traceability to order history by managing all services from a single order</a:t>
            </a:r>
          </a:p>
        </p:txBody>
      </p:sp>
      <p:sp>
        <p:nvSpPr>
          <p:cNvPr id="84" name="Arrow: Chevron 83">
            <a:extLst>
              <a:ext uri="{FF2B5EF4-FFF2-40B4-BE49-F238E27FC236}">
                <a16:creationId xmlns:a16="http://schemas.microsoft.com/office/drawing/2014/main" id="{E61F6366-EAB3-6BB4-EA68-5B3290085200}"/>
              </a:ext>
            </a:extLst>
          </p:cNvPr>
          <p:cNvSpPr/>
          <p:nvPr/>
        </p:nvSpPr>
        <p:spPr>
          <a:xfrm>
            <a:off x="5936483" y="5134051"/>
            <a:ext cx="326571" cy="383182"/>
          </a:xfrm>
          <a:prstGeom prst="chevron">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C3C"/>
              </a:solidFill>
              <a:effectLst/>
              <a:uLnTx/>
              <a:uFillTx/>
              <a:latin typeface="Arial" panose="020B0604020202020204"/>
              <a:ea typeface="+mn-ea"/>
              <a:cs typeface="+mn-cs"/>
            </a:endParaRPr>
          </a:p>
        </p:txBody>
      </p:sp>
      <p:sp>
        <p:nvSpPr>
          <p:cNvPr id="85" name="Rectangle 84">
            <a:extLst>
              <a:ext uri="{FF2B5EF4-FFF2-40B4-BE49-F238E27FC236}">
                <a16:creationId xmlns:a16="http://schemas.microsoft.com/office/drawing/2014/main" id="{C49286B6-5C0F-8F1E-2B9D-8C8A95AC0A4A}"/>
              </a:ext>
            </a:extLst>
          </p:cNvPr>
          <p:cNvSpPr/>
          <p:nvPr/>
        </p:nvSpPr>
        <p:spPr>
          <a:xfrm>
            <a:off x="576944" y="5009721"/>
            <a:ext cx="655090" cy="6318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10000"/>
              </a:lnSpc>
              <a:spcAft>
                <a:spcPts val="300"/>
              </a:spcAft>
            </a:pPr>
            <a:r>
              <a:rPr lang="en-US" sz="3200" dirty="0">
                <a:solidFill>
                  <a:schemeClr val="bg2"/>
                </a:solidFill>
              </a:rPr>
              <a:t>5</a:t>
            </a:r>
          </a:p>
        </p:txBody>
      </p:sp>
    </p:spTree>
    <p:extLst>
      <p:ext uri="{BB962C8B-B14F-4D97-AF65-F5344CB8AC3E}">
        <p14:creationId xmlns:p14="http://schemas.microsoft.com/office/powerpoint/2010/main" val="3122591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3C59-9D18-834C-BA9B-A2404C66902B}"/>
              </a:ext>
            </a:extLst>
          </p:cNvPr>
          <p:cNvSpPr>
            <a:spLocks noGrp="1"/>
          </p:cNvSpPr>
          <p:nvPr>
            <p:ph type="ctrTitle"/>
          </p:nvPr>
        </p:nvSpPr>
        <p:spPr/>
        <p:txBody>
          <a:bodyPr/>
          <a:lstStyle/>
          <a:p>
            <a:r>
              <a:rPr lang="en-US" dirty="0"/>
              <a:t>Visualizing the Top 5 Salesforce Features for Corp Ops Users</a:t>
            </a:r>
          </a:p>
        </p:txBody>
      </p:sp>
      <p:sp>
        <p:nvSpPr>
          <p:cNvPr id="3" name="Subtitle 2">
            <a:extLst>
              <a:ext uri="{FF2B5EF4-FFF2-40B4-BE49-F238E27FC236}">
                <a16:creationId xmlns:a16="http://schemas.microsoft.com/office/drawing/2014/main" id="{C14C3EEF-7B6C-D14A-A23E-E101A48E4AC4}"/>
              </a:ext>
            </a:extLst>
          </p:cNvPr>
          <p:cNvSpPr>
            <a:spLocks noGrp="1"/>
          </p:cNvSpPr>
          <p:nvPr>
            <p:ph type="subTitle" idx="1"/>
          </p:nvPr>
        </p:nvSpPr>
        <p:spPr/>
        <p:txBody>
          <a:bodyPr/>
          <a:lstStyle/>
          <a:p>
            <a:r>
              <a:rPr lang="en-US" dirty="0"/>
              <a:t>October 2024</a:t>
            </a:r>
          </a:p>
        </p:txBody>
      </p:sp>
    </p:spTree>
    <p:extLst>
      <p:ext uri="{BB962C8B-B14F-4D97-AF65-F5344CB8AC3E}">
        <p14:creationId xmlns:p14="http://schemas.microsoft.com/office/powerpoint/2010/main" val="2771970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8869-9843-9D6B-7123-727007C91E31}"/>
              </a:ext>
            </a:extLst>
          </p:cNvPr>
          <p:cNvSpPr>
            <a:spLocks noGrp="1"/>
          </p:cNvSpPr>
          <p:nvPr>
            <p:ph type="title"/>
          </p:nvPr>
        </p:nvSpPr>
        <p:spPr/>
        <p:txBody>
          <a:bodyPr/>
          <a:lstStyle/>
          <a:p>
            <a:r>
              <a:rPr lang="en-US" b="1" dirty="0"/>
              <a:t>1. Location and Regulation Management </a:t>
            </a:r>
            <a:r>
              <a:rPr lang="en-US" dirty="0"/>
              <a:t>- Easy search and maintenance of location information and zip code regulations</a:t>
            </a:r>
          </a:p>
        </p:txBody>
      </p:sp>
      <p:grpSp>
        <p:nvGrpSpPr>
          <p:cNvPr id="13" name="Group 12">
            <a:extLst>
              <a:ext uri="{FF2B5EF4-FFF2-40B4-BE49-F238E27FC236}">
                <a16:creationId xmlns:a16="http://schemas.microsoft.com/office/drawing/2014/main" id="{64C39BE9-3DA5-780F-F995-2CB37A00189F}"/>
              </a:ext>
            </a:extLst>
          </p:cNvPr>
          <p:cNvGrpSpPr/>
          <p:nvPr/>
        </p:nvGrpSpPr>
        <p:grpSpPr>
          <a:xfrm>
            <a:off x="654820" y="1637951"/>
            <a:ext cx="10960236" cy="3582099"/>
            <a:chOff x="654820" y="2497090"/>
            <a:chExt cx="10960236" cy="3582099"/>
          </a:xfrm>
        </p:grpSpPr>
        <p:sp>
          <p:nvSpPr>
            <p:cNvPr id="11" name="Rectangle 10">
              <a:extLst>
                <a:ext uri="{FF2B5EF4-FFF2-40B4-BE49-F238E27FC236}">
                  <a16:creationId xmlns:a16="http://schemas.microsoft.com/office/drawing/2014/main" id="{5108F99A-722C-A5F0-31C9-B58BFA4FBF69}"/>
                </a:ext>
              </a:extLst>
            </p:cNvPr>
            <p:cNvSpPr/>
            <p:nvPr/>
          </p:nvSpPr>
          <p:spPr>
            <a:xfrm>
              <a:off x="7017249" y="2665414"/>
              <a:ext cx="4597807" cy="3413775"/>
            </a:xfrm>
            <a:prstGeom prst="rect">
              <a:avLst/>
            </a:prstGeom>
            <a:no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rPr>
                <a:t>Use the global search bar to </a:t>
              </a:r>
              <a:r>
                <a:rPr kumimoji="0" lang="en-US" sz="1600" b="1" i="0" u="none" strike="noStrike" kern="0" cap="none" spc="0" normalizeH="0" baseline="0" noProof="0" dirty="0">
                  <a:ln>
                    <a:noFill/>
                  </a:ln>
                  <a:solidFill>
                    <a:srgbClr val="3C3C3C"/>
                  </a:solidFill>
                  <a:effectLst/>
                  <a:uLnTx/>
                  <a:uFillTx/>
                  <a:latin typeface="Arial" panose="020B0604020202020204"/>
                  <a:ea typeface="+mn-ea"/>
                  <a:cs typeface="+mn-cs"/>
                </a:rPr>
                <a:t>search for a market, storage center, or zip code. </a:t>
              </a:r>
              <a:r>
                <a:rPr lang="en-US" sz="1600" b="1" kern="0" dirty="0">
                  <a:solidFill>
                    <a:srgbClr val="3C3C3C"/>
                  </a:solidFill>
                  <a:latin typeface="Arial" panose="020B0604020202020204"/>
                </a:rPr>
                <a:t>Identify key contacts, location details, and placement or permit r</a:t>
              </a:r>
              <a:r>
                <a:rPr kumimoji="0" lang="en-US" sz="1600" b="1" i="0" u="none" strike="noStrike" kern="0" cap="none" spc="0" normalizeH="0" baseline="0" noProof="0" dirty="0" err="1">
                  <a:ln>
                    <a:noFill/>
                  </a:ln>
                  <a:solidFill>
                    <a:srgbClr val="3C3C3C"/>
                  </a:solidFill>
                  <a:effectLst/>
                  <a:uLnTx/>
                  <a:uFillTx/>
                  <a:latin typeface="Arial" panose="020B0604020202020204"/>
                  <a:ea typeface="+mn-ea"/>
                  <a:cs typeface="+mn-cs"/>
                </a:rPr>
                <a:t>egulations</a:t>
              </a:r>
              <a:r>
                <a:rPr kumimoji="0" lang="en-US" sz="1600" b="1" i="0" u="none" strike="noStrike" kern="0" cap="none" spc="0" normalizeH="0" baseline="0" noProof="0" dirty="0">
                  <a:ln>
                    <a:noFill/>
                  </a:ln>
                  <a:solidFill>
                    <a:srgbClr val="3C3C3C"/>
                  </a:solidFill>
                  <a:effectLst/>
                  <a:uLnTx/>
                  <a:uFillTx/>
                  <a:latin typeface="Arial" panose="020B0604020202020204"/>
                  <a:ea typeface="+mn-ea"/>
                  <a:cs typeface="+mn-cs"/>
                </a:rPr>
                <a:t> </a:t>
              </a:r>
              <a:r>
                <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rPr>
                <a:t>related to placement guidelines and permit requirements.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rPr>
                <a:t>Moving from the free text fields of RBMS to </a:t>
              </a:r>
              <a:r>
                <a:rPr kumimoji="0" lang="en-US" sz="1600" b="1" i="0" u="none" strike="noStrike" kern="0" cap="none" spc="0" normalizeH="0" baseline="0" noProof="0" dirty="0">
                  <a:ln>
                    <a:noFill/>
                  </a:ln>
                  <a:solidFill>
                    <a:srgbClr val="3C3C3C"/>
                  </a:solidFill>
                  <a:effectLst/>
                  <a:uLnTx/>
                  <a:uFillTx/>
                  <a:latin typeface="Arial" panose="020B0604020202020204"/>
                  <a:ea typeface="+mn-ea"/>
                  <a:cs typeface="+mn-cs"/>
                </a:rPr>
                <a:t>structured data fields introduces more consistency </a:t>
              </a:r>
              <a:r>
                <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rPr>
                <a:t>to how regulations are documented across markets.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rPr>
                <a:t>This information can be updated by Corp Ops or ops support team members.</a:t>
              </a:r>
            </a:p>
          </p:txBody>
        </p:sp>
        <p:pic>
          <p:nvPicPr>
            <p:cNvPr id="28" name="Picture 27">
              <a:extLst>
                <a:ext uri="{FF2B5EF4-FFF2-40B4-BE49-F238E27FC236}">
                  <a16:creationId xmlns:a16="http://schemas.microsoft.com/office/drawing/2014/main" id="{1C54E10C-90F9-8D48-88F3-2C84F4D56B97}"/>
                </a:ext>
              </a:extLst>
            </p:cNvPr>
            <p:cNvPicPr>
              <a:picLocks noChangeAspect="1"/>
            </p:cNvPicPr>
            <p:nvPr/>
          </p:nvPicPr>
          <p:blipFill>
            <a:blip r:embed="rId3"/>
            <a:stretch>
              <a:fillRect/>
            </a:stretch>
          </p:blipFill>
          <p:spPr>
            <a:xfrm>
              <a:off x="654820" y="2497090"/>
              <a:ext cx="3950740" cy="2617488"/>
            </a:xfrm>
            <a:prstGeom prst="rect">
              <a:avLst/>
            </a:prstGeom>
            <a:ln w="38100">
              <a:solidFill>
                <a:srgbClr val="FFFFFF">
                  <a:lumMod val="75000"/>
                </a:srgbClr>
              </a:solidFill>
            </a:ln>
            <a:effectLst>
              <a:outerShdw blurRad="50800" dist="38100" dir="8100000" algn="tr" rotWithShape="0">
                <a:prstClr val="black">
                  <a:alpha val="40000"/>
                </a:prstClr>
              </a:outerShdw>
            </a:effectLst>
          </p:spPr>
        </p:pic>
        <p:pic>
          <p:nvPicPr>
            <p:cNvPr id="26" name="Picture 1">
              <a:extLst>
                <a:ext uri="{FF2B5EF4-FFF2-40B4-BE49-F238E27FC236}">
                  <a16:creationId xmlns:a16="http://schemas.microsoft.com/office/drawing/2014/main" id="{8B29995E-F435-ECD4-BEC3-ADDBE980DAB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879" r="-26" b="8366"/>
            <a:stretch/>
          </p:blipFill>
          <p:spPr bwMode="auto">
            <a:xfrm>
              <a:off x="1546474" y="3939596"/>
              <a:ext cx="4957738" cy="2139593"/>
            </a:xfrm>
            <a:prstGeom prst="rect">
              <a:avLst/>
            </a:prstGeom>
            <a:ln w="38100">
              <a:solidFill>
                <a:srgbClr val="FFFFFF">
                  <a:lumMod val="75000"/>
                </a:srgbClr>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5166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8869-9843-9D6B-7123-727007C91E31}"/>
              </a:ext>
            </a:extLst>
          </p:cNvPr>
          <p:cNvSpPr>
            <a:spLocks noGrp="1"/>
          </p:cNvSpPr>
          <p:nvPr>
            <p:ph type="title"/>
          </p:nvPr>
        </p:nvSpPr>
        <p:spPr/>
        <p:txBody>
          <a:bodyPr/>
          <a:lstStyle/>
          <a:p>
            <a:r>
              <a:rPr lang="en-US" b="1" dirty="0"/>
              <a:t>2. Customer Account and Order Search </a:t>
            </a:r>
            <a:r>
              <a:rPr lang="en-US" dirty="0"/>
              <a:t>– Expanded search capabilities to quickly identify the right customer account and order</a:t>
            </a:r>
          </a:p>
        </p:txBody>
      </p:sp>
      <p:pic>
        <p:nvPicPr>
          <p:cNvPr id="6" name="Picture 5">
            <a:extLst>
              <a:ext uri="{FF2B5EF4-FFF2-40B4-BE49-F238E27FC236}">
                <a16:creationId xmlns:a16="http://schemas.microsoft.com/office/drawing/2014/main" id="{FA60698E-E2C4-ECC2-56EC-EEE08FEAA031}"/>
              </a:ext>
            </a:extLst>
          </p:cNvPr>
          <p:cNvPicPr>
            <a:picLocks noChangeAspect="1"/>
          </p:cNvPicPr>
          <p:nvPr/>
        </p:nvPicPr>
        <p:blipFill>
          <a:blip r:embed="rId3"/>
          <a:stretch>
            <a:fillRect/>
          </a:stretch>
        </p:blipFill>
        <p:spPr>
          <a:xfrm>
            <a:off x="4702446" y="1722922"/>
            <a:ext cx="7032592" cy="3270362"/>
          </a:xfrm>
          <a:prstGeom prst="rect">
            <a:avLst/>
          </a:prstGeom>
          <a:ln w="38100">
            <a:solidFill>
              <a:srgbClr val="FFFFFF">
                <a:lumMod val="75000"/>
              </a:srgbClr>
            </a:solidFill>
          </a:ln>
          <a:effectLst>
            <a:outerShdw blurRad="50800" dist="38100" dir="8100000" algn="tr" rotWithShape="0">
              <a:prstClr val="black">
                <a:alpha val="40000"/>
              </a:prstClr>
            </a:outerShdw>
          </a:effectLst>
        </p:spPr>
      </p:pic>
      <p:sp>
        <p:nvSpPr>
          <p:cNvPr id="7" name="TextBox 6">
            <a:extLst>
              <a:ext uri="{FF2B5EF4-FFF2-40B4-BE49-F238E27FC236}">
                <a16:creationId xmlns:a16="http://schemas.microsoft.com/office/drawing/2014/main" id="{6507D545-70E6-E51B-0651-591FD871AC27}"/>
              </a:ext>
            </a:extLst>
          </p:cNvPr>
          <p:cNvSpPr txBox="1"/>
          <p:nvPr/>
        </p:nvSpPr>
        <p:spPr>
          <a:xfrm>
            <a:off x="456962" y="1480666"/>
            <a:ext cx="4034619" cy="2585323"/>
          </a:xfrm>
          <a:prstGeom prst="rect">
            <a:avLst/>
          </a:prstGeom>
          <a:noFill/>
        </p:spPr>
        <p:txBody>
          <a:bodyPr wrap="square" rtlCol="0">
            <a:spAutoFit/>
          </a:bodyPr>
          <a:lstStyle/>
          <a:p>
            <a:pPr>
              <a:spcAft>
                <a:spcPts val="1200"/>
              </a:spcAft>
            </a:pPr>
            <a:r>
              <a:rPr lang="en-US" sz="1600" b="1" dirty="0"/>
              <a:t>Search for a customer account or order by an expanded set of factors:</a:t>
            </a:r>
          </a:p>
          <a:p>
            <a:pPr marL="285750" indent="-285750">
              <a:spcAft>
                <a:spcPts val="1200"/>
              </a:spcAft>
              <a:buFont typeface="Arial" panose="020B0604020202020204" pitchFamily="34" charset="0"/>
              <a:buChar char="•"/>
            </a:pPr>
            <a:r>
              <a:rPr lang="en-US" sz="1600" dirty="0"/>
              <a:t>Customer email</a:t>
            </a:r>
          </a:p>
          <a:p>
            <a:pPr marL="285750" indent="-285750">
              <a:spcAft>
                <a:spcPts val="1200"/>
              </a:spcAft>
              <a:buFont typeface="Arial" panose="020B0604020202020204" pitchFamily="34" charset="0"/>
              <a:buChar char="•"/>
            </a:pPr>
            <a:r>
              <a:rPr lang="en-US" sz="1600" dirty="0"/>
              <a:t>Customer phone number</a:t>
            </a:r>
          </a:p>
          <a:p>
            <a:pPr marL="285750" indent="-285750">
              <a:spcAft>
                <a:spcPts val="1200"/>
              </a:spcAft>
              <a:buFont typeface="Arial" panose="020B0604020202020204" pitchFamily="34" charset="0"/>
              <a:buChar char="•"/>
            </a:pPr>
            <a:r>
              <a:rPr lang="en-US" sz="1600" dirty="0"/>
              <a:t>Order number</a:t>
            </a:r>
          </a:p>
          <a:p>
            <a:pPr marL="285750" indent="-285750">
              <a:spcAft>
                <a:spcPts val="1200"/>
              </a:spcAft>
              <a:buFont typeface="Arial" panose="020B0604020202020204" pitchFamily="34" charset="0"/>
              <a:buChar char="•"/>
            </a:pPr>
            <a:r>
              <a:rPr lang="en-US" sz="1600" dirty="0"/>
              <a:t>Case number</a:t>
            </a:r>
          </a:p>
          <a:p>
            <a:pPr marL="285750" indent="-285750">
              <a:spcAft>
                <a:spcPts val="1200"/>
              </a:spcAft>
              <a:buFont typeface="Arial" panose="020B0604020202020204" pitchFamily="34" charset="0"/>
              <a:buChar char="•"/>
            </a:pPr>
            <a:r>
              <a:rPr lang="en-US" sz="1600" dirty="0"/>
              <a:t>Container number</a:t>
            </a:r>
          </a:p>
        </p:txBody>
      </p:sp>
    </p:spTree>
    <p:extLst>
      <p:ext uri="{BB962C8B-B14F-4D97-AF65-F5344CB8AC3E}">
        <p14:creationId xmlns:p14="http://schemas.microsoft.com/office/powerpoint/2010/main" val="436703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8869-9843-9D6B-7123-727007C91E31}"/>
              </a:ext>
            </a:extLst>
          </p:cNvPr>
          <p:cNvSpPr>
            <a:spLocks noGrp="1"/>
          </p:cNvSpPr>
          <p:nvPr>
            <p:ph type="title"/>
          </p:nvPr>
        </p:nvSpPr>
        <p:spPr/>
        <p:txBody>
          <a:bodyPr/>
          <a:lstStyle/>
          <a:p>
            <a:r>
              <a:rPr lang="en-US" b="1" dirty="0"/>
              <a:t>3. Availability Calendar </a:t>
            </a:r>
            <a:r>
              <a:rPr lang="en-US" dirty="0"/>
              <a:t>- improved agent visibility to exact job counts to simplify regulations and empower agents to recommend alternative dates before requesting a calendar override  </a:t>
            </a:r>
          </a:p>
        </p:txBody>
      </p:sp>
      <p:pic>
        <p:nvPicPr>
          <p:cNvPr id="29" name="Picture 28">
            <a:extLst>
              <a:ext uri="{FF2B5EF4-FFF2-40B4-BE49-F238E27FC236}">
                <a16:creationId xmlns:a16="http://schemas.microsoft.com/office/drawing/2014/main" id="{F018EFEC-BD7C-4FE8-8606-5EC20AA95C15}"/>
              </a:ext>
            </a:extLst>
          </p:cNvPr>
          <p:cNvPicPr>
            <a:picLocks noChangeAspect="1"/>
          </p:cNvPicPr>
          <p:nvPr/>
        </p:nvPicPr>
        <p:blipFill>
          <a:blip r:embed="rId3"/>
          <a:stretch>
            <a:fillRect/>
          </a:stretch>
        </p:blipFill>
        <p:spPr>
          <a:xfrm>
            <a:off x="3846741" y="5191431"/>
            <a:ext cx="2338388" cy="1034139"/>
          </a:xfrm>
          <a:prstGeom prst="rect">
            <a:avLst/>
          </a:prstGeom>
          <a:ln w="28575">
            <a:solidFill>
              <a:schemeClr val="tx1">
                <a:lumMod val="60000"/>
                <a:lumOff val="40000"/>
              </a:schemeClr>
            </a:solidFill>
          </a:ln>
        </p:spPr>
      </p:pic>
      <p:grpSp>
        <p:nvGrpSpPr>
          <p:cNvPr id="59" name="Group 58">
            <a:extLst>
              <a:ext uri="{FF2B5EF4-FFF2-40B4-BE49-F238E27FC236}">
                <a16:creationId xmlns:a16="http://schemas.microsoft.com/office/drawing/2014/main" id="{A42C2C4B-11D8-33C4-9105-47C024ACA194}"/>
              </a:ext>
            </a:extLst>
          </p:cNvPr>
          <p:cNvGrpSpPr/>
          <p:nvPr/>
        </p:nvGrpSpPr>
        <p:grpSpPr>
          <a:xfrm>
            <a:off x="570392" y="1145970"/>
            <a:ext cx="10974216" cy="3891688"/>
            <a:chOff x="210123" y="1145970"/>
            <a:chExt cx="10974216" cy="3891688"/>
          </a:xfrm>
        </p:grpSpPr>
        <p:sp>
          <p:nvSpPr>
            <p:cNvPr id="10" name="TextBox 9">
              <a:extLst>
                <a:ext uri="{FF2B5EF4-FFF2-40B4-BE49-F238E27FC236}">
                  <a16:creationId xmlns:a16="http://schemas.microsoft.com/office/drawing/2014/main" id="{52BCA486-92C9-899D-3E39-E9DF6B54B610}"/>
                </a:ext>
              </a:extLst>
            </p:cNvPr>
            <p:cNvSpPr txBox="1"/>
            <p:nvPr/>
          </p:nvSpPr>
          <p:spPr>
            <a:xfrm>
              <a:off x="210123" y="1282784"/>
              <a:ext cx="4034619" cy="3754874"/>
            </a:xfrm>
            <a:prstGeom prst="rect">
              <a:avLst/>
            </a:prstGeom>
            <a:noFill/>
          </p:spPr>
          <p:txBody>
            <a:bodyPr wrap="square" rtlCol="0">
              <a:spAutoFit/>
            </a:bodyPr>
            <a:lstStyle/>
            <a:p>
              <a:pPr>
                <a:spcAft>
                  <a:spcPts val="1200"/>
                </a:spcAft>
              </a:pPr>
              <a:r>
                <a:rPr lang="en-US" sz="1600" b="1" dirty="0"/>
                <a:t>The Availability Calendar that SSC agents will use is fed by the following live data inputs from RBMS:</a:t>
              </a:r>
            </a:p>
            <a:p>
              <a:pPr marL="285750" indent="-285750">
                <a:spcAft>
                  <a:spcPts val="1200"/>
                </a:spcAft>
                <a:buFont typeface="Arial" panose="020B0604020202020204" pitchFamily="34" charset="0"/>
                <a:buChar char="•"/>
              </a:pPr>
              <a:r>
                <a:rPr lang="en-US" sz="1600" dirty="0"/>
                <a:t>Container Availability</a:t>
              </a:r>
            </a:p>
            <a:p>
              <a:pPr marL="285750" indent="-285750">
                <a:spcAft>
                  <a:spcPts val="1200"/>
                </a:spcAft>
                <a:buFont typeface="Arial" panose="020B0604020202020204" pitchFamily="34" charset="0"/>
                <a:buChar char="•"/>
              </a:pPr>
              <a:r>
                <a:rPr lang="en-US" sz="1600" dirty="0"/>
                <a:t>Available Standard job slots remaining (always shown in each calendar box)</a:t>
              </a:r>
            </a:p>
            <a:p>
              <a:pPr marL="285750" indent="-285750">
                <a:spcAft>
                  <a:spcPts val="1200"/>
                </a:spcAft>
                <a:buFont typeface="Arial" panose="020B0604020202020204" pitchFamily="34" charset="0"/>
                <a:buChar char="•"/>
              </a:pPr>
              <a:r>
                <a:rPr lang="en-US" sz="1600" dirty="0"/>
                <a:t>Available Premium Service job slots remaining (if applicable)</a:t>
              </a:r>
            </a:p>
            <a:p>
              <a:pPr marL="285750" indent="-285750">
                <a:spcAft>
                  <a:spcPts val="1200"/>
                </a:spcAft>
                <a:buFont typeface="Arial" panose="020B0604020202020204" pitchFamily="34" charset="0"/>
                <a:buChar char="•"/>
              </a:pPr>
              <a:r>
                <a:rPr lang="en-US" sz="1600" dirty="0"/>
                <a:t>Available City Service job slots remaining (if applicable)</a:t>
              </a:r>
            </a:p>
            <a:p>
              <a:pPr>
                <a:spcAft>
                  <a:spcPts val="1200"/>
                </a:spcAft>
              </a:pPr>
              <a:r>
                <a:rPr lang="en-US" sz="1400" dirty="0">
                  <a:solidFill>
                    <a:schemeClr val="accent3"/>
                  </a:solidFill>
                </a:rPr>
                <a:t>This eliminates the need for Corp Ops to include this detail in regulations or script screens</a:t>
              </a:r>
            </a:p>
          </p:txBody>
        </p:sp>
        <p:pic>
          <p:nvPicPr>
            <p:cNvPr id="25" name="Picture 24">
              <a:extLst>
                <a:ext uri="{FF2B5EF4-FFF2-40B4-BE49-F238E27FC236}">
                  <a16:creationId xmlns:a16="http://schemas.microsoft.com/office/drawing/2014/main" id="{53498224-E966-1D31-D0E1-642A4B118DDE}"/>
                </a:ext>
              </a:extLst>
            </p:cNvPr>
            <p:cNvPicPr>
              <a:picLocks noChangeAspect="1"/>
            </p:cNvPicPr>
            <p:nvPr/>
          </p:nvPicPr>
          <p:blipFill>
            <a:blip r:embed="rId4"/>
            <a:stretch>
              <a:fillRect/>
            </a:stretch>
          </p:blipFill>
          <p:spPr>
            <a:xfrm>
              <a:off x="4999838" y="1145970"/>
              <a:ext cx="6184501" cy="3812599"/>
            </a:xfrm>
            <a:prstGeom prst="rect">
              <a:avLst/>
            </a:prstGeom>
            <a:ln w="28575">
              <a:solidFill>
                <a:schemeClr val="tx1">
                  <a:lumMod val="60000"/>
                  <a:lumOff val="40000"/>
                </a:schemeClr>
              </a:solidFill>
            </a:ln>
          </p:spPr>
        </p:pic>
        <p:sp>
          <p:nvSpPr>
            <p:cNvPr id="35" name="Arrow: Right 34">
              <a:extLst>
                <a:ext uri="{FF2B5EF4-FFF2-40B4-BE49-F238E27FC236}">
                  <a16:creationId xmlns:a16="http://schemas.microsoft.com/office/drawing/2014/main" id="{F9A64284-8811-A01F-376D-7F507959AC31}"/>
                </a:ext>
              </a:extLst>
            </p:cNvPr>
            <p:cNvSpPr/>
            <p:nvPr/>
          </p:nvSpPr>
          <p:spPr>
            <a:xfrm>
              <a:off x="4213643" y="2953844"/>
              <a:ext cx="738989" cy="196850"/>
            </a:xfrm>
            <a:prstGeom prst="rightArrow">
              <a:avLst/>
            </a:prstGeom>
            <a:solidFill>
              <a:srgbClr val="8A8A8A"/>
            </a:solidFill>
            <a:ln>
              <a:solidFill>
                <a:schemeClr val="tx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9F829758-9EB6-6AAC-CB1C-547F7AC0F3FE}"/>
              </a:ext>
            </a:extLst>
          </p:cNvPr>
          <p:cNvGrpSpPr/>
          <p:nvPr/>
        </p:nvGrpSpPr>
        <p:grpSpPr>
          <a:xfrm>
            <a:off x="7864975" y="3598433"/>
            <a:ext cx="546100" cy="553934"/>
            <a:chOff x="7684106" y="3802602"/>
            <a:chExt cx="546100" cy="553934"/>
          </a:xfrm>
        </p:grpSpPr>
        <p:pic>
          <p:nvPicPr>
            <p:cNvPr id="1026" name="Picture 2" descr="Click Detector on fast moving part cannot be clicked and mouse icon  flickers - Engine Bugs - Developer Forum | Roblox">
              <a:extLst>
                <a:ext uri="{FF2B5EF4-FFF2-40B4-BE49-F238E27FC236}">
                  <a16:creationId xmlns:a16="http://schemas.microsoft.com/office/drawing/2014/main" id="{6A9F3D0F-31D7-BEF7-95BD-53726A7E91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4106" y="3810436"/>
              <a:ext cx="546100" cy="546100"/>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Group 41">
              <a:extLst>
                <a:ext uri="{FF2B5EF4-FFF2-40B4-BE49-F238E27FC236}">
                  <a16:creationId xmlns:a16="http://schemas.microsoft.com/office/drawing/2014/main" id="{3183D732-A4D6-A96D-FF16-52F5D4277887}"/>
                </a:ext>
              </a:extLst>
            </p:cNvPr>
            <p:cNvGrpSpPr/>
            <p:nvPr/>
          </p:nvGrpSpPr>
          <p:grpSpPr>
            <a:xfrm>
              <a:off x="7743809" y="3802602"/>
              <a:ext cx="134567" cy="121276"/>
              <a:chOff x="7743809" y="3802602"/>
              <a:chExt cx="134567" cy="121276"/>
            </a:xfrm>
          </p:grpSpPr>
          <p:sp>
            <p:nvSpPr>
              <p:cNvPr id="48" name="Rectangle: Rounded Corners 47">
                <a:extLst>
                  <a:ext uri="{FF2B5EF4-FFF2-40B4-BE49-F238E27FC236}">
                    <a16:creationId xmlns:a16="http://schemas.microsoft.com/office/drawing/2014/main" id="{F12DEDD1-7482-B3D5-D55E-40D07B6D8822}"/>
                  </a:ext>
                </a:extLst>
              </p:cNvPr>
              <p:cNvSpPr/>
              <p:nvPr/>
            </p:nvSpPr>
            <p:spPr>
              <a:xfrm rot="19184094">
                <a:off x="7817643" y="3834361"/>
                <a:ext cx="18288" cy="84999"/>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Rounded Corners 49">
                <a:extLst>
                  <a:ext uri="{FF2B5EF4-FFF2-40B4-BE49-F238E27FC236}">
                    <a16:creationId xmlns:a16="http://schemas.microsoft.com/office/drawing/2014/main" id="{7271656B-2AEA-7E1A-DC18-4ED12FC73447}"/>
                  </a:ext>
                </a:extLst>
              </p:cNvPr>
              <p:cNvSpPr/>
              <p:nvPr/>
            </p:nvSpPr>
            <p:spPr>
              <a:xfrm rot="20045860">
                <a:off x="7860088" y="3802602"/>
                <a:ext cx="18288" cy="84999"/>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Rounded Corners 51">
                <a:extLst>
                  <a:ext uri="{FF2B5EF4-FFF2-40B4-BE49-F238E27FC236}">
                    <a16:creationId xmlns:a16="http://schemas.microsoft.com/office/drawing/2014/main" id="{317342DC-25DD-90C2-0054-DD9FDE60F227}"/>
                  </a:ext>
                </a:extLst>
              </p:cNvPr>
              <p:cNvSpPr/>
              <p:nvPr/>
            </p:nvSpPr>
            <p:spPr>
              <a:xfrm rot="18632937">
                <a:off x="7777165" y="3872234"/>
                <a:ext cx="18288" cy="84999"/>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BC8A4969-86F2-FA93-F6AC-500E33A07A82}"/>
                </a:ext>
              </a:extLst>
            </p:cNvPr>
            <p:cNvGrpSpPr/>
            <p:nvPr/>
          </p:nvGrpSpPr>
          <p:grpSpPr>
            <a:xfrm flipH="1">
              <a:off x="7946109" y="3802602"/>
              <a:ext cx="131091" cy="121276"/>
              <a:chOff x="7743809" y="3802602"/>
              <a:chExt cx="134567" cy="121276"/>
            </a:xfrm>
          </p:grpSpPr>
          <p:sp>
            <p:nvSpPr>
              <p:cNvPr id="44" name="Rectangle: Rounded Corners 43">
                <a:extLst>
                  <a:ext uri="{FF2B5EF4-FFF2-40B4-BE49-F238E27FC236}">
                    <a16:creationId xmlns:a16="http://schemas.microsoft.com/office/drawing/2014/main" id="{D59644E4-BAEC-2DE4-FC78-C3CDCC65E58E}"/>
                  </a:ext>
                </a:extLst>
              </p:cNvPr>
              <p:cNvSpPr/>
              <p:nvPr/>
            </p:nvSpPr>
            <p:spPr>
              <a:xfrm rot="19184094">
                <a:off x="7817643" y="3834361"/>
                <a:ext cx="18288" cy="84999"/>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E3B7525F-05EB-CDC7-8E56-8A4116000F3D}"/>
                  </a:ext>
                </a:extLst>
              </p:cNvPr>
              <p:cNvSpPr/>
              <p:nvPr/>
            </p:nvSpPr>
            <p:spPr>
              <a:xfrm rot="20045860">
                <a:off x="7860088" y="3802602"/>
                <a:ext cx="18288" cy="84999"/>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B969EA56-2753-1433-A6D9-5EDA5B0B5D3F}"/>
                  </a:ext>
                </a:extLst>
              </p:cNvPr>
              <p:cNvSpPr/>
              <p:nvPr/>
            </p:nvSpPr>
            <p:spPr>
              <a:xfrm rot="18632937">
                <a:off x="7777165" y="3872234"/>
                <a:ext cx="18288" cy="84999"/>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3" name="Straight Connector 52">
            <a:extLst>
              <a:ext uri="{FF2B5EF4-FFF2-40B4-BE49-F238E27FC236}">
                <a16:creationId xmlns:a16="http://schemas.microsoft.com/office/drawing/2014/main" id="{50049D03-0A83-964D-8D19-5FF93FB577FC}"/>
              </a:ext>
            </a:extLst>
          </p:cNvPr>
          <p:cNvCxnSpPr>
            <a:cxnSpLocks/>
          </p:cNvCxnSpPr>
          <p:nvPr/>
        </p:nvCxnSpPr>
        <p:spPr>
          <a:xfrm flipH="1">
            <a:off x="3846741" y="4038352"/>
            <a:ext cx="4230151" cy="113220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F0B4C2D9-112F-14B2-3C1A-E72AB515F8B5}"/>
              </a:ext>
            </a:extLst>
          </p:cNvPr>
          <p:cNvCxnSpPr>
            <a:cxnSpLocks/>
          </p:cNvCxnSpPr>
          <p:nvPr/>
        </p:nvCxnSpPr>
        <p:spPr>
          <a:xfrm flipH="1">
            <a:off x="6185129" y="4059230"/>
            <a:ext cx="2047121" cy="113220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56" name="Rectangle 45">
            <a:extLst>
              <a:ext uri="{FF2B5EF4-FFF2-40B4-BE49-F238E27FC236}">
                <a16:creationId xmlns:a16="http://schemas.microsoft.com/office/drawing/2014/main" id="{7C0D1C3B-B7B0-5331-6436-7AE66BEEB24B}"/>
              </a:ext>
            </a:extLst>
          </p:cNvPr>
          <p:cNvSpPr/>
          <p:nvPr/>
        </p:nvSpPr>
        <p:spPr>
          <a:xfrm>
            <a:off x="3860066" y="4043230"/>
            <a:ext cx="4382073" cy="1131846"/>
          </a:xfrm>
          <a:custGeom>
            <a:avLst/>
            <a:gdLst>
              <a:gd name="connsiteX0" fmla="*/ 0 w 617379"/>
              <a:gd name="connsiteY0" fmla="*/ 0 h 546100"/>
              <a:gd name="connsiteX1" fmla="*/ 617379 w 617379"/>
              <a:gd name="connsiteY1" fmla="*/ 0 h 546100"/>
              <a:gd name="connsiteX2" fmla="*/ 617379 w 617379"/>
              <a:gd name="connsiteY2" fmla="*/ 546100 h 546100"/>
              <a:gd name="connsiteX3" fmla="*/ 0 w 617379"/>
              <a:gd name="connsiteY3" fmla="*/ 546100 h 546100"/>
              <a:gd name="connsiteX4" fmla="*/ 0 w 617379"/>
              <a:gd name="connsiteY4" fmla="*/ 0 h 546100"/>
              <a:gd name="connsiteX0" fmla="*/ 1766887 w 2384266"/>
              <a:gd name="connsiteY0" fmla="*/ 0 h 586581"/>
              <a:gd name="connsiteX1" fmla="*/ 2384266 w 2384266"/>
              <a:gd name="connsiteY1" fmla="*/ 0 h 586581"/>
              <a:gd name="connsiteX2" fmla="*/ 2384266 w 2384266"/>
              <a:gd name="connsiteY2" fmla="*/ 546100 h 586581"/>
              <a:gd name="connsiteX3" fmla="*/ 0 w 2384266"/>
              <a:gd name="connsiteY3" fmla="*/ 586581 h 586581"/>
              <a:gd name="connsiteX4" fmla="*/ 1766887 w 2384266"/>
              <a:gd name="connsiteY4" fmla="*/ 0 h 586581"/>
              <a:gd name="connsiteX0" fmla="*/ 2890837 w 2890837"/>
              <a:gd name="connsiteY0" fmla="*/ 0 h 855662"/>
              <a:gd name="connsiteX1" fmla="*/ 2384266 w 2890837"/>
              <a:gd name="connsiteY1" fmla="*/ 269081 h 855662"/>
              <a:gd name="connsiteX2" fmla="*/ 2384266 w 2890837"/>
              <a:gd name="connsiteY2" fmla="*/ 815181 h 855662"/>
              <a:gd name="connsiteX3" fmla="*/ 0 w 2890837"/>
              <a:gd name="connsiteY3" fmla="*/ 855662 h 855662"/>
              <a:gd name="connsiteX4" fmla="*/ 2890837 w 2890837"/>
              <a:gd name="connsiteY4" fmla="*/ 0 h 855662"/>
              <a:gd name="connsiteX0" fmla="*/ 2890837 w 3024822"/>
              <a:gd name="connsiteY0" fmla="*/ 0 h 855662"/>
              <a:gd name="connsiteX1" fmla="*/ 3024822 w 3024822"/>
              <a:gd name="connsiteY1" fmla="*/ 4762 h 855662"/>
              <a:gd name="connsiteX2" fmla="*/ 2384266 w 3024822"/>
              <a:gd name="connsiteY2" fmla="*/ 815181 h 855662"/>
              <a:gd name="connsiteX3" fmla="*/ 0 w 3024822"/>
              <a:gd name="connsiteY3" fmla="*/ 855662 h 855662"/>
              <a:gd name="connsiteX4" fmla="*/ 2890837 w 3024822"/>
              <a:gd name="connsiteY4" fmla="*/ 0 h 855662"/>
              <a:gd name="connsiteX0" fmla="*/ 2890837 w 3024822"/>
              <a:gd name="connsiteY0" fmla="*/ 0 h 855662"/>
              <a:gd name="connsiteX1" fmla="*/ 3024822 w 3024822"/>
              <a:gd name="connsiteY1" fmla="*/ 4762 h 855662"/>
              <a:gd name="connsiteX2" fmla="*/ 2329497 w 3024822"/>
              <a:gd name="connsiteY2" fmla="*/ 848518 h 855662"/>
              <a:gd name="connsiteX3" fmla="*/ 0 w 3024822"/>
              <a:gd name="connsiteY3" fmla="*/ 855662 h 855662"/>
              <a:gd name="connsiteX4" fmla="*/ 2890837 w 3024822"/>
              <a:gd name="connsiteY4" fmla="*/ 0 h 855662"/>
              <a:gd name="connsiteX0" fmla="*/ 2890837 w 3024822"/>
              <a:gd name="connsiteY0" fmla="*/ 0 h 855662"/>
              <a:gd name="connsiteX1" fmla="*/ 3024822 w 3024822"/>
              <a:gd name="connsiteY1" fmla="*/ 4762 h 855662"/>
              <a:gd name="connsiteX2" fmla="*/ 2312828 w 3024822"/>
              <a:gd name="connsiteY2" fmla="*/ 855662 h 855662"/>
              <a:gd name="connsiteX3" fmla="*/ 0 w 3024822"/>
              <a:gd name="connsiteY3" fmla="*/ 855662 h 855662"/>
              <a:gd name="connsiteX4" fmla="*/ 2890837 w 3024822"/>
              <a:gd name="connsiteY4" fmla="*/ 0 h 855662"/>
              <a:gd name="connsiteX0" fmla="*/ 2890837 w 3024822"/>
              <a:gd name="connsiteY0" fmla="*/ 0 h 855662"/>
              <a:gd name="connsiteX1" fmla="*/ 3024822 w 3024822"/>
              <a:gd name="connsiteY1" fmla="*/ 4762 h 855662"/>
              <a:gd name="connsiteX2" fmla="*/ 2322353 w 3024822"/>
              <a:gd name="connsiteY2" fmla="*/ 850899 h 855662"/>
              <a:gd name="connsiteX3" fmla="*/ 0 w 3024822"/>
              <a:gd name="connsiteY3" fmla="*/ 855662 h 855662"/>
              <a:gd name="connsiteX4" fmla="*/ 2890837 w 3024822"/>
              <a:gd name="connsiteY4" fmla="*/ 0 h 855662"/>
              <a:gd name="connsiteX0" fmla="*/ 2895599 w 3029584"/>
              <a:gd name="connsiteY0" fmla="*/ 0 h 855662"/>
              <a:gd name="connsiteX1" fmla="*/ 3029584 w 3029584"/>
              <a:gd name="connsiteY1" fmla="*/ 4762 h 855662"/>
              <a:gd name="connsiteX2" fmla="*/ 2327115 w 3029584"/>
              <a:gd name="connsiteY2" fmla="*/ 850899 h 855662"/>
              <a:gd name="connsiteX3" fmla="*/ 0 w 3029584"/>
              <a:gd name="connsiteY3" fmla="*/ 855662 h 855662"/>
              <a:gd name="connsiteX4" fmla="*/ 2895599 w 3029584"/>
              <a:gd name="connsiteY4" fmla="*/ 0 h 855662"/>
              <a:gd name="connsiteX0" fmla="*/ 2905124 w 3039109"/>
              <a:gd name="connsiteY0" fmla="*/ 0 h 853281"/>
              <a:gd name="connsiteX1" fmla="*/ 3039109 w 3039109"/>
              <a:gd name="connsiteY1" fmla="*/ 4762 h 853281"/>
              <a:gd name="connsiteX2" fmla="*/ 2336640 w 3039109"/>
              <a:gd name="connsiteY2" fmla="*/ 850899 h 853281"/>
              <a:gd name="connsiteX3" fmla="*/ 0 w 3039109"/>
              <a:gd name="connsiteY3" fmla="*/ 853281 h 853281"/>
              <a:gd name="connsiteX4" fmla="*/ 2905124 w 3039109"/>
              <a:gd name="connsiteY4" fmla="*/ 0 h 853281"/>
              <a:gd name="connsiteX0" fmla="*/ 4020957 w 4154942"/>
              <a:gd name="connsiteY0" fmla="*/ 0 h 855931"/>
              <a:gd name="connsiteX1" fmla="*/ 4154942 w 4154942"/>
              <a:gd name="connsiteY1" fmla="*/ 4762 h 855931"/>
              <a:gd name="connsiteX2" fmla="*/ 3452473 w 4154942"/>
              <a:gd name="connsiteY2" fmla="*/ 850899 h 855931"/>
              <a:gd name="connsiteX3" fmla="*/ 0 w 4154942"/>
              <a:gd name="connsiteY3" fmla="*/ 855931 h 855931"/>
              <a:gd name="connsiteX4" fmla="*/ 4020957 w 4154942"/>
              <a:gd name="connsiteY4" fmla="*/ 0 h 855931"/>
              <a:gd name="connsiteX0" fmla="*/ 4020957 w 4154942"/>
              <a:gd name="connsiteY0" fmla="*/ 0 h 864152"/>
              <a:gd name="connsiteX1" fmla="*/ 4154942 w 4154942"/>
              <a:gd name="connsiteY1" fmla="*/ 4762 h 864152"/>
              <a:gd name="connsiteX2" fmla="*/ 2326039 w 4154942"/>
              <a:gd name="connsiteY2" fmla="*/ 864152 h 864152"/>
              <a:gd name="connsiteX3" fmla="*/ 0 w 4154942"/>
              <a:gd name="connsiteY3" fmla="*/ 855931 h 864152"/>
              <a:gd name="connsiteX4" fmla="*/ 4020957 w 4154942"/>
              <a:gd name="connsiteY4" fmla="*/ 0 h 864152"/>
              <a:gd name="connsiteX0" fmla="*/ 4044811 w 4178796"/>
              <a:gd name="connsiteY0" fmla="*/ 0 h 864152"/>
              <a:gd name="connsiteX1" fmla="*/ 4178796 w 4178796"/>
              <a:gd name="connsiteY1" fmla="*/ 4762 h 864152"/>
              <a:gd name="connsiteX2" fmla="*/ 2349893 w 4178796"/>
              <a:gd name="connsiteY2" fmla="*/ 864152 h 864152"/>
              <a:gd name="connsiteX3" fmla="*/ 0 w 4178796"/>
              <a:gd name="connsiteY3" fmla="*/ 853280 h 864152"/>
              <a:gd name="connsiteX4" fmla="*/ 4044811 w 4178796"/>
              <a:gd name="connsiteY4" fmla="*/ 0 h 864152"/>
              <a:gd name="connsiteX0" fmla="*/ 4217089 w 4217089"/>
              <a:gd name="connsiteY0" fmla="*/ 0 h 1131846"/>
              <a:gd name="connsiteX1" fmla="*/ 4178796 w 4217089"/>
              <a:gd name="connsiteY1" fmla="*/ 272456 h 1131846"/>
              <a:gd name="connsiteX2" fmla="*/ 2349893 w 4217089"/>
              <a:gd name="connsiteY2" fmla="*/ 1131846 h 1131846"/>
              <a:gd name="connsiteX3" fmla="*/ 0 w 4217089"/>
              <a:gd name="connsiteY3" fmla="*/ 1120974 h 1131846"/>
              <a:gd name="connsiteX4" fmla="*/ 4217089 w 4217089"/>
              <a:gd name="connsiteY4" fmla="*/ 0 h 1131846"/>
              <a:gd name="connsiteX0" fmla="*/ 4217089 w 4364327"/>
              <a:gd name="connsiteY0" fmla="*/ 0 h 1131846"/>
              <a:gd name="connsiteX1" fmla="*/ 4364327 w 4364327"/>
              <a:gd name="connsiteY1" fmla="*/ 15364 h 1131846"/>
              <a:gd name="connsiteX2" fmla="*/ 2349893 w 4364327"/>
              <a:gd name="connsiteY2" fmla="*/ 1131846 h 1131846"/>
              <a:gd name="connsiteX3" fmla="*/ 0 w 4364327"/>
              <a:gd name="connsiteY3" fmla="*/ 1120974 h 1131846"/>
              <a:gd name="connsiteX4" fmla="*/ 4217089 w 4364327"/>
              <a:gd name="connsiteY4" fmla="*/ 0 h 1131846"/>
              <a:gd name="connsiteX0" fmla="*/ 4217089 w 4372279"/>
              <a:gd name="connsiteY0" fmla="*/ 0 h 1131846"/>
              <a:gd name="connsiteX1" fmla="*/ 4372279 w 4372279"/>
              <a:gd name="connsiteY1" fmla="*/ 7413 h 1131846"/>
              <a:gd name="connsiteX2" fmla="*/ 2349893 w 4372279"/>
              <a:gd name="connsiteY2" fmla="*/ 1131846 h 1131846"/>
              <a:gd name="connsiteX3" fmla="*/ 0 w 4372279"/>
              <a:gd name="connsiteY3" fmla="*/ 1120974 h 1131846"/>
              <a:gd name="connsiteX4" fmla="*/ 4217089 w 4372279"/>
              <a:gd name="connsiteY4" fmla="*/ 0 h 1131846"/>
              <a:gd name="connsiteX0" fmla="*/ 4217089 w 4374929"/>
              <a:gd name="connsiteY0" fmla="*/ 0 h 1131846"/>
              <a:gd name="connsiteX1" fmla="*/ 4374929 w 4374929"/>
              <a:gd name="connsiteY1" fmla="*/ 15365 h 1131846"/>
              <a:gd name="connsiteX2" fmla="*/ 2349893 w 4374929"/>
              <a:gd name="connsiteY2" fmla="*/ 1131846 h 1131846"/>
              <a:gd name="connsiteX3" fmla="*/ 0 w 4374929"/>
              <a:gd name="connsiteY3" fmla="*/ 1120974 h 1131846"/>
              <a:gd name="connsiteX4" fmla="*/ 4217089 w 4374929"/>
              <a:gd name="connsiteY4" fmla="*/ 0 h 1131846"/>
              <a:gd name="connsiteX0" fmla="*/ 4217089 w 4382073"/>
              <a:gd name="connsiteY0" fmla="*/ 0 h 1131846"/>
              <a:gd name="connsiteX1" fmla="*/ 4382073 w 4382073"/>
              <a:gd name="connsiteY1" fmla="*/ 5840 h 1131846"/>
              <a:gd name="connsiteX2" fmla="*/ 2349893 w 4382073"/>
              <a:gd name="connsiteY2" fmla="*/ 1131846 h 1131846"/>
              <a:gd name="connsiteX3" fmla="*/ 0 w 4382073"/>
              <a:gd name="connsiteY3" fmla="*/ 1120974 h 1131846"/>
              <a:gd name="connsiteX4" fmla="*/ 4217089 w 4382073"/>
              <a:gd name="connsiteY4" fmla="*/ 0 h 1131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2073" h="1131846">
                <a:moveTo>
                  <a:pt x="4217089" y="0"/>
                </a:moveTo>
                <a:lnTo>
                  <a:pt x="4382073" y="5840"/>
                </a:lnTo>
                <a:lnTo>
                  <a:pt x="2349893" y="1131846"/>
                </a:lnTo>
                <a:lnTo>
                  <a:pt x="0" y="1120974"/>
                </a:lnTo>
                <a:lnTo>
                  <a:pt x="4217089" y="0"/>
                </a:lnTo>
                <a:close/>
              </a:path>
            </a:pathLst>
          </a:custGeom>
          <a:solidFill>
            <a:schemeClr val="tx1">
              <a:lumMod val="40000"/>
              <a:lumOff val="60000"/>
              <a:alpha val="8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632B7491-C9CE-2BEE-BBEC-31DA004C4213}"/>
              </a:ext>
            </a:extLst>
          </p:cNvPr>
          <p:cNvSpPr/>
          <p:nvPr/>
        </p:nvSpPr>
        <p:spPr>
          <a:xfrm>
            <a:off x="6745090" y="5076715"/>
            <a:ext cx="5278776" cy="916868"/>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rgbClr val="2E2E38"/>
                </a:solidFill>
                <a:effectLst/>
                <a:uLnTx/>
                <a:uFillTx/>
                <a:latin typeface="Arial"/>
                <a:ea typeface="+mn-ea"/>
                <a:cs typeface="+mn-cs"/>
              </a:rPr>
              <a:t>The calendar will allow agents to…</a:t>
            </a:r>
            <a:endParaRPr lang="en-US" sz="1400" dirty="0">
              <a:solidFill>
                <a:srgbClr val="3C3C3C"/>
              </a:solidFill>
            </a:endParaRPr>
          </a:p>
          <a:p>
            <a:pPr marL="285750" indent="-285750">
              <a:spcAft>
                <a:spcPts val="600"/>
              </a:spcAft>
              <a:buFont typeface="Arial" panose="020B0604020202020204" pitchFamily="34" charset="0"/>
              <a:buChar char="•"/>
            </a:pPr>
            <a:r>
              <a:rPr lang="en-US" sz="1400" dirty="0">
                <a:solidFill>
                  <a:srgbClr val="3C3C3C"/>
                </a:solidFill>
              </a:rPr>
              <a:t>Identify alternative dates BEFORE requesting an override</a:t>
            </a:r>
          </a:p>
          <a:p>
            <a:pPr marL="285750" indent="-285750">
              <a:spcAft>
                <a:spcPts val="600"/>
              </a:spcAft>
              <a:buFont typeface="Arial" panose="020B0604020202020204" pitchFamily="34" charset="0"/>
              <a:buChar char="•"/>
            </a:pPr>
            <a:r>
              <a:rPr lang="en-US" sz="1400" dirty="0">
                <a:solidFill>
                  <a:srgbClr val="3C3C3C"/>
                </a:solidFill>
              </a:rPr>
              <a:t>Up-sell and recommend premium services with confidence</a:t>
            </a:r>
          </a:p>
          <a:p>
            <a:pPr marL="285750" indent="-285750">
              <a:spcAft>
                <a:spcPts val="600"/>
              </a:spcAft>
              <a:buFont typeface="Arial" panose="020B0604020202020204" pitchFamily="34" charset="0"/>
              <a:buChar char="•"/>
            </a:pPr>
            <a:r>
              <a:rPr lang="en-US" sz="1400" dirty="0">
                <a:solidFill>
                  <a:srgbClr val="3C3C3C"/>
                </a:solidFill>
              </a:rPr>
              <a:t>Elicit urgency to book when availability is running low</a:t>
            </a:r>
          </a:p>
        </p:txBody>
      </p:sp>
    </p:spTree>
    <p:extLst>
      <p:ext uri="{BB962C8B-B14F-4D97-AF65-F5344CB8AC3E}">
        <p14:creationId xmlns:p14="http://schemas.microsoft.com/office/powerpoint/2010/main" val="1197538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8869-9843-9D6B-7123-727007C91E31}"/>
              </a:ext>
            </a:extLst>
          </p:cNvPr>
          <p:cNvSpPr>
            <a:spLocks noGrp="1"/>
          </p:cNvSpPr>
          <p:nvPr>
            <p:ph type="title"/>
          </p:nvPr>
        </p:nvSpPr>
        <p:spPr/>
        <p:txBody>
          <a:bodyPr/>
          <a:lstStyle/>
          <a:p>
            <a:r>
              <a:rPr lang="en-US" b="1" dirty="0"/>
              <a:t>4. Placement and Permit Regulations Display </a:t>
            </a:r>
            <a:r>
              <a:rPr lang="en-US" dirty="0"/>
              <a:t>- Improved data structure for SSC agents to clearly communicate placement guidelines and regulations</a:t>
            </a:r>
          </a:p>
        </p:txBody>
      </p:sp>
      <p:grpSp>
        <p:nvGrpSpPr>
          <p:cNvPr id="3" name="Group 2">
            <a:extLst>
              <a:ext uri="{FF2B5EF4-FFF2-40B4-BE49-F238E27FC236}">
                <a16:creationId xmlns:a16="http://schemas.microsoft.com/office/drawing/2014/main" id="{DE0EB575-78F7-9822-2C08-CCFD87959C30}"/>
              </a:ext>
            </a:extLst>
          </p:cNvPr>
          <p:cNvGrpSpPr/>
          <p:nvPr/>
        </p:nvGrpSpPr>
        <p:grpSpPr>
          <a:xfrm>
            <a:off x="457138" y="1637503"/>
            <a:ext cx="11157918" cy="3582994"/>
            <a:chOff x="457138" y="2496195"/>
            <a:chExt cx="11157918" cy="3582994"/>
          </a:xfrm>
        </p:grpSpPr>
        <p:sp>
          <p:nvSpPr>
            <p:cNvPr id="27" name="Rectangle 26">
              <a:extLst>
                <a:ext uri="{FF2B5EF4-FFF2-40B4-BE49-F238E27FC236}">
                  <a16:creationId xmlns:a16="http://schemas.microsoft.com/office/drawing/2014/main" id="{5108F99A-722C-A5F0-31C9-B58BFA4FBF69}"/>
                </a:ext>
              </a:extLst>
            </p:cNvPr>
            <p:cNvSpPr/>
            <p:nvPr/>
          </p:nvSpPr>
          <p:spPr>
            <a:xfrm>
              <a:off x="7017249" y="2665414"/>
              <a:ext cx="4597807" cy="3413775"/>
            </a:xfrm>
            <a:prstGeom prst="rect">
              <a:avLst/>
            </a:prstGeom>
            <a:no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rPr>
                <a:t>Agents will </a:t>
              </a:r>
              <a:r>
                <a:rPr kumimoji="0" lang="en-US" sz="1600" b="1" i="0" u="none" strike="noStrike" kern="0" cap="none" spc="0" normalizeH="0" baseline="0" noProof="0" dirty="0">
                  <a:ln>
                    <a:noFill/>
                  </a:ln>
                  <a:solidFill>
                    <a:srgbClr val="3C3C3C"/>
                  </a:solidFill>
                  <a:effectLst/>
                  <a:uLnTx/>
                  <a:uFillTx/>
                  <a:latin typeface="Arial" panose="020B0604020202020204"/>
                  <a:ea typeface="+mn-ea"/>
                  <a:cs typeface="+mn-cs"/>
                </a:rPr>
                <a:t>review placement / permit requirements and be required to acknowledge </a:t>
              </a:r>
              <a:r>
                <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rPr>
                <a:t>information was explained to the customer.</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rPr>
                <a:t>Information appears on the </a:t>
              </a:r>
              <a:r>
                <a:rPr kumimoji="0" lang="en-US" sz="1600" b="1" i="0" u="none" strike="noStrike" kern="0" cap="none" spc="0" normalizeH="0" baseline="0" noProof="0" dirty="0">
                  <a:ln>
                    <a:noFill/>
                  </a:ln>
                  <a:solidFill>
                    <a:srgbClr val="3C3C3C"/>
                  </a:solidFill>
                  <a:effectLst/>
                  <a:uLnTx/>
                  <a:uFillTx/>
                  <a:latin typeface="Arial" panose="020B0604020202020204"/>
                  <a:ea typeface="+mn-ea"/>
                  <a:cs typeface="+mn-cs"/>
                </a:rPr>
                <a:t>same page where they populate drivers notes</a:t>
              </a:r>
              <a:r>
                <a:rPr kumimoji="0" lang="en-US" sz="1600" b="0" i="0" u="none" strike="noStrike" kern="0" cap="none" spc="0" normalizeH="0" baseline="0" noProof="0" dirty="0">
                  <a:ln>
                    <a:noFill/>
                  </a:ln>
                  <a:solidFill>
                    <a:srgbClr val="3C3C3C"/>
                  </a:solidFill>
                  <a:effectLst/>
                  <a:uLnTx/>
                  <a:uFillTx/>
                  <a:latin typeface="Arial" panose="020B0604020202020204"/>
                  <a:ea typeface="+mn-ea"/>
                  <a:cs typeface="+mn-cs"/>
                </a:rPr>
                <a:t> for easy reference</a:t>
              </a:r>
            </a:p>
          </p:txBody>
        </p:sp>
        <p:pic>
          <p:nvPicPr>
            <p:cNvPr id="10" name="Picture 9">
              <a:extLst>
                <a:ext uri="{FF2B5EF4-FFF2-40B4-BE49-F238E27FC236}">
                  <a16:creationId xmlns:a16="http://schemas.microsoft.com/office/drawing/2014/main" id="{30C04BF3-7AE0-70D3-5C9F-3413E08D959E}"/>
                </a:ext>
              </a:extLst>
            </p:cNvPr>
            <p:cNvPicPr>
              <a:picLocks noChangeAspect="1"/>
            </p:cNvPicPr>
            <p:nvPr/>
          </p:nvPicPr>
          <p:blipFill rotWithShape="1">
            <a:blip r:embed="rId3"/>
            <a:srcRect r="24446"/>
            <a:stretch/>
          </p:blipFill>
          <p:spPr>
            <a:xfrm>
              <a:off x="457138" y="2496195"/>
              <a:ext cx="4737619" cy="2284742"/>
            </a:xfrm>
            <a:prstGeom prst="rect">
              <a:avLst/>
            </a:prstGeom>
            <a:ln w="38100">
              <a:solidFill>
                <a:srgbClr val="FFFFFF">
                  <a:lumMod val="75000"/>
                </a:srgbClr>
              </a:solidFill>
            </a:ln>
            <a:effectLst>
              <a:outerShdw blurRad="50800" dist="38100" dir="8100000" algn="tr" rotWithShape="0">
                <a:prstClr val="black">
                  <a:alpha val="40000"/>
                </a:prstClr>
              </a:outerShdw>
            </a:effectLst>
          </p:spPr>
        </p:pic>
        <p:pic>
          <p:nvPicPr>
            <p:cNvPr id="13" name="Picture 12">
              <a:extLst>
                <a:ext uri="{FF2B5EF4-FFF2-40B4-BE49-F238E27FC236}">
                  <a16:creationId xmlns:a16="http://schemas.microsoft.com/office/drawing/2014/main" id="{9F7D7B92-1E22-190A-EBF8-44174A466D3B}"/>
                </a:ext>
              </a:extLst>
            </p:cNvPr>
            <p:cNvPicPr>
              <a:picLocks noChangeAspect="1"/>
            </p:cNvPicPr>
            <p:nvPr/>
          </p:nvPicPr>
          <p:blipFill rotWithShape="1">
            <a:blip r:embed="rId4"/>
            <a:srcRect r="24446"/>
            <a:stretch/>
          </p:blipFill>
          <p:spPr>
            <a:xfrm>
              <a:off x="1378387" y="4067666"/>
              <a:ext cx="4737619" cy="1856077"/>
            </a:xfrm>
            <a:prstGeom prst="rect">
              <a:avLst/>
            </a:prstGeom>
            <a:ln w="38100">
              <a:solidFill>
                <a:srgbClr val="FFFFFF">
                  <a:lumMod val="75000"/>
                </a:srgbClr>
              </a:solidFill>
            </a:ln>
            <a:effectLst>
              <a:outerShdw blurRad="50800" dist="38100" dir="8100000" algn="tr" rotWithShape="0">
                <a:prstClr val="black">
                  <a:alpha val="40000"/>
                </a:prstClr>
              </a:outerShdw>
            </a:effectLst>
          </p:spPr>
        </p:pic>
      </p:grpSp>
    </p:spTree>
    <p:extLst>
      <p:ext uri="{BB962C8B-B14F-4D97-AF65-F5344CB8AC3E}">
        <p14:creationId xmlns:p14="http://schemas.microsoft.com/office/powerpoint/2010/main" val="2436285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8869-9843-9D6B-7123-727007C91E31}"/>
              </a:ext>
            </a:extLst>
          </p:cNvPr>
          <p:cNvSpPr>
            <a:spLocks noGrp="1"/>
          </p:cNvSpPr>
          <p:nvPr>
            <p:ph type="title"/>
          </p:nvPr>
        </p:nvSpPr>
        <p:spPr/>
        <p:txBody>
          <a:bodyPr/>
          <a:lstStyle/>
          <a:p>
            <a:r>
              <a:rPr lang="en-US" b="1" dirty="0"/>
              <a:t>5. Auto-Apply Non-Paved Surface Waiver and Fee </a:t>
            </a:r>
            <a:r>
              <a:rPr lang="en-US" dirty="0"/>
              <a:t>- Improved data structure for SSC agents to clearly communicate placement guidelines and regulations</a:t>
            </a:r>
          </a:p>
        </p:txBody>
      </p:sp>
      <p:sp>
        <p:nvSpPr>
          <p:cNvPr id="27" name="Rectangle 26">
            <a:extLst>
              <a:ext uri="{FF2B5EF4-FFF2-40B4-BE49-F238E27FC236}">
                <a16:creationId xmlns:a16="http://schemas.microsoft.com/office/drawing/2014/main" id="{5108F99A-722C-A5F0-31C9-B58BFA4FBF69}"/>
              </a:ext>
            </a:extLst>
          </p:cNvPr>
          <p:cNvSpPr/>
          <p:nvPr/>
        </p:nvSpPr>
        <p:spPr>
          <a:xfrm>
            <a:off x="7828908" y="1253448"/>
            <a:ext cx="3786148" cy="4825742"/>
          </a:xfrm>
          <a:prstGeom prst="rect">
            <a:avLst/>
          </a:prstGeom>
          <a:no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3C3C3C"/>
                </a:solidFill>
                <a:effectLst/>
                <a:uLnTx/>
                <a:uFillTx/>
                <a:latin typeface="Arial" panose="020B0604020202020204"/>
                <a:ea typeface="+mn-ea"/>
                <a:cs typeface="+mn-cs"/>
              </a:rPr>
              <a:t>System will auto-apply non-paved surface fee and require waiver when selecting “no”</a:t>
            </a:r>
            <a:r>
              <a:rPr kumimoji="0" lang="en-US" sz="1600" b="0" i="0" u="none" strike="noStrike" kern="0" cap="none" spc="0" normalizeH="0" baseline="0" noProof="0">
                <a:ln>
                  <a:noFill/>
                </a:ln>
                <a:solidFill>
                  <a:srgbClr val="3C3C3C"/>
                </a:solidFill>
                <a:effectLst/>
                <a:uLnTx/>
                <a:uFillTx/>
                <a:latin typeface="Arial" panose="020B0604020202020204"/>
                <a:ea typeface="+mn-ea"/>
                <a:cs typeface="+mn-cs"/>
              </a:rPr>
              <a:t> to placement on cement or asphalt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3C3C3C"/>
              </a:solidFill>
              <a:effectLst/>
              <a:uLnTx/>
              <a:uFillTx/>
              <a:latin typeface="Arial" panose="020B060402020202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3C3C3C"/>
                </a:solidFill>
                <a:effectLst/>
                <a:uLnTx/>
                <a:uFillTx/>
                <a:latin typeface="Arial" panose="020B0604020202020204"/>
                <a:ea typeface="+mn-ea"/>
                <a:cs typeface="+mn-cs"/>
              </a:rPr>
              <a:t>Agents will see related disclosures and alerts to remind them to:</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3C3C3C"/>
                </a:solidFill>
                <a:effectLst/>
                <a:uLnTx/>
                <a:uFillTx/>
                <a:latin typeface="Arial" panose="020B0604020202020204"/>
                <a:ea typeface="+mn-ea"/>
                <a:cs typeface="+mn-cs"/>
              </a:rPr>
              <a:t>Alert customer to confirm plans with local HOA</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3C3C3C"/>
                </a:solidFill>
                <a:effectLst/>
                <a:uLnTx/>
                <a:uFillTx/>
                <a:latin typeface="Arial" panose="020B0604020202020204"/>
                <a:ea typeface="+mn-ea"/>
                <a:cs typeface="+mn-cs"/>
              </a:rPr>
              <a:t>Share space / clearance required</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3C3C3C"/>
                </a:solidFill>
                <a:effectLst/>
                <a:uLnTx/>
                <a:uFillTx/>
                <a:latin typeface="Arial" panose="020B0604020202020204"/>
                <a:ea typeface="+mn-ea"/>
                <a:cs typeface="+mn-cs"/>
              </a:rPr>
              <a:t>Explain parking lot space requirements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3C3C3C"/>
                </a:solidFill>
                <a:effectLst/>
                <a:uLnTx/>
                <a:uFillTx/>
                <a:latin typeface="Arial" panose="020B0604020202020204"/>
                <a:ea typeface="+mn-ea"/>
                <a:cs typeface="+mn-cs"/>
              </a:rPr>
              <a:t>Not include premium services in notes </a:t>
            </a:r>
          </a:p>
        </p:txBody>
      </p:sp>
      <p:pic>
        <p:nvPicPr>
          <p:cNvPr id="15" name="Picture 14">
            <a:extLst>
              <a:ext uri="{FF2B5EF4-FFF2-40B4-BE49-F238E27FC236}">
                <a16:creationId xmlns:a16="http://schemas.microsoft.com/office/drawing/2014/main" id="{0F42F645-DC08-F939-DECF-6B5D95383E84}"/>
              </a:ext>
            </a:extLst>
          </p:cNvPr>
          <p:cNvPicPr>
            <a:picLocks noChangeAspect="1"/>
          </p:cNvPicPr>
          <p:nvPr/>
        </p:nvPicPr>
        <p:blipFill>
          <a:blip r:embed="rId3"/>
          <a:stretch>
            <a:fillRect/>
          </a:stretch>
        </p:blipFill>
        <p:spPr>
          <a:xfrm>
            <a:off x="373423" y="1592495"/>
            <a:ext cx="7165254" cy="3122970"/>
          </a:xfrm>
          <a:prstGeom prst="rect">
            <a:avLst/>
          </a:prstGeom>
          <a:ln w="38100">
            <a:solidFill>
              <a:srgbClr val="FFFFFF">
                <a:lumMod val="75000"/>
              </a:srgbClr>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599108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2F9FFD-4881-E046-72AA-7555C0B0246E}"/>
              </a:ext>
            </a:extLst>
          </p:cNvPr>
          <p:cNvSpPr>
            <a:spLocks noGrp="1"/>
          </p:cNvSpPr>
          <p:nvPr>
            <p:ph type="sldNum" sz="quarter" idx="12"/>
          </p:nvPr>
        </p:nvSpPr>
        <p:spPr>
          <a:xfrm>
            <a:off x="11406756" y="6152838"/>
            <a:ext cx="426621" cy="382479"/>
          </a:xfrm>
        </p:spPr>
        <p:txBody>
          <a:bodyPr anchor="ctr">
            <a:normAutofit/>
          </a:bodyPr>
          <a:lstStyle/>
          <a:p>
            <a:pPr>
              <a:spcAft>
                <a:spcPts val="600"/>
              </a:spcAft>
            </a:pPr>
            <a:fld id="{AAAAD927-EFF0-E346-BC14-1520C79469CC}" type="slidenum">
              <a:rPr lang="en-US" smtClean="0"/>
              <a:pPr>
                <a:spcAft>
                  <a:spcPts val="600"/>
                </a:spcAft>
              </a:pPr>
              <a:t>13</a:t>
            </a:fld>
            <a:endParaRPr lang="en-US"/>
          </a:p>
        </p:txBody>
      </p:sp>
      <p:sp>
        <p:nvSpPr>
          <p:cNvPr id="3" name="Title 2">
            <a:extLst>
              <a:ext uri="{FF2B5EF4-FFF2-40B4-BE49-F238E27FC236}">
                <a16:creationId xmlns:a16="http://schemas.microsoft.com/office/drawing/2014/main" id="{B11ADC73-0B58-6798-9CBD-19EC07608874}"/>
              </a:ext>
            </a:extLst>
          </p:cNvPr>
          <p:cNvSpPr>
            <a:spLocks noGrp="1"/>
          </p:cNvSpPr>
          <p:nvPr>
            <p:ph type="title"/>
          </p:nvPr>
        </p:nvSpPr>
        <p:spPr>
          <a:xfrm>
            <a:off x="398642" y="322683"/>
            <a:ext cx="11434739" cy="383182"/>
          </a:xfrm>
        </p:spPr>
        <p:txBody>
          <a:bodyPr anchor="t">
            <a:noAutofit/>
          </a:bodyPr>
          <a:lstStyle/>
          <a:p>
            <a:r>
              <a:rPr lang="en-US"/>
              <a:t>POET | Salesforce Cases for Corp Ops</a:t>
            </a:r>
          </a:p>
        </p:txBody>
      </p:sp>
      <p:graphicFrame>
        <p:nvGraphicFramePr>
          <p:cNvPr id="6" name="Content Placeholder 3">
            <a:extLst>
              <a:ext uri="{FF2B5EF4-FFF2-40B4-BE49-F238E27FC236}">
                <a16:creationId xmlns:a16="http://schemas.microsoft.com/office/drawing/2014/main" id="{14220920-A93D-276E-C62E-8EDF29EC7829}"/>
              </a:ext>
            </a:extLst>
          </p:cNvPr>
          <p:cNvGraphicFramePr>
            <a:graphicFrameLocks noGrp="1"/>
          </p:cNvGraphicFramePr>
          <p:nvPr>
            <p:ph sz="quarter" idx="13"/>
            <p:extLst>
              <p:ext uri="{D42A27DB-BD31-4B8C-83A1-F6EECF244321}">
                <p14:modId xmlns:p14="http://schemas.microsoft.com/office/powerpoint/2010/main" val="754992512"/>
              </p:ext>
            </p:extLst>
          </p:nvPr>
        </p:nvGraphicFramePr>
        <p:xfrm>
          <a:off x="398642" y="1103011"/>
          <a:ext cx="11434737" cy="48680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4278329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42F4F6-6EFD-B6DA-1510-4B32BC785792}"/>
              </a:ext>
            </a:extLst>
          </p:cNvPr>
          <p:cNvSpPr>
            <a:spLocks noGrp="1"/>
          </p:cNvSpPr>
          <p:nvPr>
            <p:ph type="sldNum" sz="quarter" idx="12"/>
          </p:nvPr>
        </p:nvSpPr>
        <p:spPr/>
        <p:txBody>
          <a:bodyPr/>
          <a:lstStyle/>
          <a:p>
            <a:fld id="{A3BD6AFC-2668-8C48-A8FC-4E54F232CC34}" type="slidenum">
              <a:rPr lang="en-US" smtClean="0"/>
              <a:pPr/>
              <a:t>14</a:t>
            </a:fld>
            <a:endParaRPr lang="en-US"/>
          </a:p>
        </p:txBody>
      </p:sp>
      <p:pic>
        <p:nvPicPr>
          <p:cNvPr id="6" name="Picture 5">
            <a:extLst>
              <a:ext uri="{FF2B5EF4-FFF2-40B4-BE49-F238E27FC236}">
                <a16:creationId xmlns:a16="http://schemas.microsoft.com/office/drawing/2014/main" id="{A68EED89-E68D-E62B-768E-27E56C9FC508}"/>
              </a:ext>
            </a:extLst>
          </p:cNvPr>
          <p:cNvPicPr>
            <a:picLocks noChangeAspect="1"/>
          </p:cNvPicPr>
          <p:nvPr/>
        </p:nvPicPr>
        <p:blipFill>
          <a:blip r:embed="rId2"/>
          <a:stretch>
            <a:fillRect/>
          </a:stretch>
        </p:blipFill>
        <p:spPr>
          <a:xfrm>
            <a:off x="2159825" y="82636"/>
            <a:ext cx="7872349" cy="6191659"/>
          </a:xfrm>
          <a:prstGeom prst="rect">
            <a:avLst/>
          </a:prstGeom>
        </p:spPr>
      </p:pic>
    </p:spTree>
    <p:extLst>
      <p:ext uri="{BB962C8B-B14F-4D97-AF65-F5344CB8AC3E}">
        <p14:creationId xmlns:p14="http://schemas.microsoft.com/office/powerpoint/2010/main" val="7653434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PODS PMO Template">
  <a:themeElements>
    <a:clrScheme name="Custom 1">
      <a:dk1>
        <a:sysClr val="windowText" lastClr="000000"/>
      </a:dk1>
      <a:lt1>
        <a:sysClr val="window" lastClr="FFFFFF"/>
      </a:lt1>
      <a:dk2>
        <a:srgbClr val="44546A"/>
      </a:dk2>
      <a:lt2>
        <a:srgbClr val="E7E6E6"/>
      </a:lt2>
      <a:accent1>
        <a:srgbClr val="CF0A2C"/>
      </a:accent1>
      <a:accent2>
        <a:srgbClr val="009BD4"/>
      </a:accent2>
      <a:accent3>
        <a:srgbClr val="EEAF30"/>
      </a:accent3>
      <a:accent4>
        <a:srgbClr val="BED600"/>
      </a:accent4>
      <a:accent5>
        <a:srgbClr val="003478"/>
      </a:accent5>
      <a:accent6>
        <a:srgbClr val="E51E2D"/>
      </a:accent6>
      <a:hlink>
        <a:srgbClr val="0046AD"/>
      </a:hlink>
      <a:folHlink>
        <a:srgbClr val="954F72"/>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defTabSz="914400" rtl="0" eaLnBrk="1" fontAlgn="base" latinLnBrk="0" hangingPunct="1">
          <a:lnSpc>
            <a:spcPct val="100000"/>
          </a:lnSpc>
          <a:spcBef>
            <a:spcPct val="0"/>
          </a:spcBef>
          <a:spcAft>
            <a:spcPct val="0"/>
          </a:spcAft>
          <a:buClrTx/>
          <a:buSzTx/>
          <a:buFontTx/>
          <a:buNone/>
          <a:tabLst/>
          <a:defRPr kumimoji="0" sz="1100" i="0" u="none" strike="noStrike" cap="none" normalizeH="0" baseline="0" dirty="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3F69"/>
        </a:dk2>
        <a:lt2>
          <a:srgbClr val="808080"/>
        </a:lt2>
        <a:accent1>
          <a:srgbClr val="83D1F5"/>
        </a:accent1>
        <a:accent2>
          <a:srgbClr val="00649D"/>
        </a:accent2>
        <a:accent3>
          <a:srgbClr val="FFFFFF"/>
        </a:accent3>
        <a:accent4>
          <a:srgbClr val="000000"/>
        </a:accent4>
        <a:accent5>
          <a:srgbClr val="C1E5F9"/>
        </a:accent5>
        <a:accent6>
          <a:srgbClr val="005A8E"/>
        </a:accent6>
        <a:hlink>
          <a:srgbClr val="007670"/>
        </a:hlink>
        <a:folHlink>
          <a:srgbClr val="8CC63F"/>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649D"/>
        </a:dk2>
        <a:lt2>
          <a:srgbClr val="808080"/>
        </a:lt2>
        <a:accent1>
          <a:srgbClr val="83D1F5"/>
        </a:accent1>
        <a:accent2>
          <a:srgbClr val="00649D"/>
        </a:accent2>
        <a:accent3>
          <a:srgbClr val="FFFFFF"/>
        </a:accent3>
        <a:accent4>
          <a:srgbClr val="000000"/>
        </a:accent4>
        <a:accent5>
          <a:srgbClr val="C1E5F9"/>
        </a:accent5>
        <a:accent6>
          <a:srgbClr val="005A8E"/>
        </a:accent6>
        <a:hlink>
          <a:srgbClr val="007670"/>
        </a:hlink>
        <a:folHlink>
          <a:srgbClr val="8CC63F"/>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649D"/>
        </a:dk2>
        <a:lt2>
          <a:srgbClr val="808080"/>
        </a:lt2>
        <a:accent1>
          <a:srgbClr val="BFD1F5"/>
        </a:accent1>
        <a:accent2>
          <a:srgbClr val="003F69"/>
        </a:accent2>
        <a:accent3>
          <a:srgbClr val="FFFFFF"/>
        </a:accent3>
        <a:accent4>
          <a:srgbClr val="000000"/>
        </a:accent4>
        <a:accent5>
          <a:srgbClr val="DCE5F9"/>
        </a:accent5>
        <a:accent6>
          <a:srgbClr val="00385E"/>
        </a:accent6>
        <a:hlink>
          <a:srgbClr val="007670"/>
        </a:hlink>
        <a:folHlink>
          <a:srgbClr val="8CC63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ODS">
  <a:themeElements>
    <a:clrScheme name="PODS 09_21_2021">
      <a:dk1>
        <a:srgbClr val="3C3C3C"/>
      </a:dk1>
      <a:lt1>
        <a:srgbClr val="FFFFFF"/>
      </a:lt1>
      <a:dk2>
        <a:srgbClr val="083444"/>
      </a:dk2>
      <a:lt2>
        <a:srgbClr val="D3E9E6"/>
      </a:lt2>
      <a:accent1>
        <a:srgbClr val="0080BB"/>
      </a:accent1>
      <a:accent2>
        <a:srgbClr val="CE202F"/>
      </a:accent2>
      <a:accent3>
        <a:srgbClr val="ED7D30"/>
      </a:accent3>
      <a:accent4>
        <a:srgbClr val="70AD47"/>
      </a:accent4>
      <a:accent5>
        <a:srgbClr val="FFC000"/>
      </a:accent5>
      <a:accent6>
        <a:srgbClr val="8A03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DS" id="{D0FACB68-591E-EF4C-BE81-60884C617A55}" vid="{64AAA5A8-D655-6648-91FA-8C54157EE2FD}"/>
    </a:ext>
  </a:extLst>
</a:theme>
</file>

<file path=ppt/theme/theme3.xml><?xml version="1.0" encoding="utf-8"?>
<a:theme xmlns:a="http://schemas.openxmlformats.org/drawingml/2006/main" name="1_EY dark background">
  <a:themeElements>
    <a:clrScheme name="EY Color">
      <a:dk1>
        <a:srgbClr val="2E2E38"/>
      </a:dk1>
      <a:lt1>
        <a:sysClr val="window" lastClr="FFFFFF"/>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9D9D9"/>
        </a:solidFill>
        <a:ln w="9525">
          <a:noFill/>
        </a:ln>
      </a:spPr>
      <a:bodyPr rtlCol="0" anchor="ctr" anchorCtr="0"/>
      <a:lstStyle>
        <a:defPPr algn="ctr">
          <a:lnSpc>
            <a:spcPct val="110000"/>
          </a:lnSpc>
          <a:spcAft>
            <a:spcPts val="300"/>
          </a:spcAft>
          <a:defRPr sz="1100" dirty="0" smtClean="0">
            <a:solidFill>
              <a:schemeClr val="bg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36576" rIns="0" bIns="0" rtlCol="0">
        <a:spAutoFit/>
      </a:bodyPr>
      <a:lstStyle>
        <a:defPPr marL="356616" indent="-356616">
          <a:lnSpc>
            <a:spcPct val="85000"/>
          </a:lnSpc>
          <a:spcAft>
            <a:spcPts val="600"/>
          </a:spcAft>
          <a:buClr>
            <a:schemeClr val="accent2"/>
          </a:buClr>
          <a:buSzPct val="70000"/>
          <a:buFont typeface="Arial" pitchFamily="34" charset="0"/>
          <a:buChar char="►"/>
          <a:defRPr sz="1200" dirty="0" err="1" smtClean="0">
            <a:solidFill>
              <a:schemeClr val="bg1"/>
            </a:solidFill>
          </a:defRPr>
        </a:defPPr>
      </a:lstStyle>
    </a:txDef>
  </a:objectDefaults>
  <a:extraClrSchemeLst/>
</a:theme>
</file>

<file path=ppt/theme/theme4.xml><?xml version="1.0" encoding="utf-8"?>
<a:theme xmlns:a="http://schemas.openxmlformats.org/drawingml/2006/main" name="1_PODS">
  <a:themeElements>
    <a:clrScheme name="PODS 09_21_2021">
      <a:dk1>
        <a:srgbClr val="3C3C3C"/>
      </a:dk1>
      <a:lt1>
        <a:srgbClr val="FFFFFF"/>
      </a:lt1>
      <a:dk2>
        <a:srgbClr val="083444"/>
      </a:dk2>
      <a:lt2>
        <a:srgbClr val="D3E9E6"/>
      </a:lt2>
      <a:accent1>
        <a:srgbClr val="0080BB"/>
      </a:accent1>
      <a:accent2>
        <a:srgbClr val="CE202F"/>
      </a:accent2>
      <a:accent3>
        <a:srgbClr val="ED7D30"/>
      </a:accent3>
      <a:accent4>
        <a:srgbClr val="70AD47"/>
      </a:accent4>
      <a:accent5>
        <a:srgbClr val="FFC000"/>
      </a:accent5>
      <a:accent6>
        <a:srgbClr val="8A03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ds_45260_01_presentation_design_widescreen_L22-1" id="{6973CCDA-D095-4701-8322-6B013B3A5AE6}" vid="{098D2FE7-4E61-4F1F-A737-F44F3DC32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0A3ED3E93F5C14BA7500D90D0CF338A" ma:contentTypeVersion="15" ma:contentTypeDescription="Create a new document." ma:contentTypeScope="" ma:versionID="4faa927a2048426018325c45b86af4c4">
  <xsd:schema xmlns:xsd="http://www.w3.org/2001/XMLSchema" xmlns:xs="http://www.w3.org/2001/XMLSchema" xmlns:p="http://schemas.microsoft.com/office/2006/metadata/properties" xmlns:ns2="058f5eef-34aa-46a4-924e-34006812e7bf" xmlns:ns3="593408d7-f79b-416d-b140-b77803039635" targetNamespace="http://schemas.microsoft.com/office/2006/metadata/properties" ma:root="true" ma:fieldsID="ac9a124de51e3e7598127a1d0aa4dfbd" ns2:_="" ns3:_="">
    <xsd:import namespace="058f5eef-34aa-46a4-924e-34006812e7bf"/>
    <xsd:import namespace="593408d7-f79b-416d-b140-b7780303963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8f5eef-34aa-46a4-924e-34006812e7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5584908-7ee8-4f74-9a8c-4dc02c43a75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3408d7-f79b-416d-b140-b7780303963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dc10839-758e-4709-86c8-30ada0983c25}" ma:internalName="TaxCatchAll" ma:showField="CatchAllData" ma:web="593408d7-f79b-416d-b140-b778030396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8f5eef-34aa-46a4-924e-34006812e7bf">
      <Terms xmlns="http://schemas.microsoft.com/office/infopath/2007/PartnerControls"/>
    </lcf76f155ced4ddcb4097134ff3c332f>
    <TaxCatchAll xmlns="593408d7-f79b-416d-b140-b77803039635"/>
  </documentManagement>
</p:properties>
</file>

<file path=customXml/itemProps1.xml><?xml version="1.0" encoding="utf-8"?>
<ds:datastoreItem xmlns:ds="http://schemas.openxmlformats.org/officeDocument/2006/customXml" ds:itemID="{8373ECCF-1A9C-477A-A114-E58916EDF9F7}">
  <ds:schemaRefs>
    <ds:schemaRef ds:uri="http://schemas.microsoft.com/sharepoint/v3/contenttype/forms"/>
  </ds:schemaRefs>
</ds:datastoreItem>
</file>

<file path=customXml/itemProps2.xml><?xml version="1.0" encoding="utf-8"?>
<ds:datastoreItem xmlns:ds="http://schemas.openxmlformats.org/officeDocument/2006/customXml" ds:itemID="{A20DC7C5-0F18-45A9-84E7-486C9BECA9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8f5eef-34aa-46a4-924e-34006812e7bf"/>
    <ds:schemaRef ds:uri="593408d7-f79b-416d-b140-b778030396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1E6214-4158-4920-B486-CD8876444582}">
  <ds:schemaRefs>
    <ds:schemaRef ds:uri="058f5eef-34aa-46a4-924e-34006812e7bf"/>
    <ds:schemaRef ds:uri="593408d7-f79b-416d-b140-b77803039635"/>
    <ds:schemaRef ds:uri="http://purl.org/dc/term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10366</TotalTime>
  <Words>1313</Words>
  <Application>Microsoft Office PowerPoint</Application>
  <PresentationFormat>Widescreen</PresentationFormat>
  <Paragraphs>130</Paragraphs>
  <Slides>14</Slides>
  <Notes>10</Notes>
  <HiddenSlides>0</HiddenSlides>
  <MMClips>0</MMClips>
  <ScaleCrop>false</ScaleCrop>
  <HeadingPairs>
    <vt:vector size="8" baseType="variant">
      <vt:variant>
        <vt:lpstr>Fonts Used</vt:lpstr>
      </vt:variant>
      <vt:variant>
        <vt:i4>11</vt:i4>
      </vt:variant>
      <vt:variant>
        <vt:lpstr>Theme</vt:lpstr>
      </vt:variant>
      <vt:variant>
        <vt:i4>4</vt:i4>
      </vt:variant>
      <vt:variant>
        <vt:lpstr>Embedded OLE Servers</vt:lpstr>
      </vt:variant>
      <vt:variant>
        <vt:i4>1</vt:i4>
      </vt:variant>
      <vt:variant>
        <vt:lpstr>Slide Titles</vt:lpstr>
      </vt:variant>
      <vt:variant>
        <vt:i4>14</vt:i4>
      </vt:variant>
    </vt:vector>
  </HeadingPairs>
  <TitlesOfParts>
    <vt:vector size="30" baseType="lpstr">
      <vt:lpstr>Arial</vt:lpstr>
      <vt:lpstr>Arial Narrow</vt:lpstr>
      <vt:lpstr>Book Antiqua</vt:lpstr>
      <vt:lpstr>Calibri</vt:lpstr>
      <vt:lpstr>Courier New</vt:lpstr>
      <vt:lpstr>EYInterstate Light</vt:lpstr>
      <vt:lpstr>Nunito Sans ExtraBold</vt:lpstr>
      <vt:lpstr>Open Sans</vt:lpstr>
      <vt:lpstr>Pontano Sans</vt:lpstr>
      <vt:lpstr>STIXGeneral-Regular</vt:lpstr>
      <vt:lpstr>Wingdings</vt:lpstr>
      <vt:lpstr>1_PODS PMO Template</vt:lpstr>
      <vt:lpstr>PODS</vt:lpstr>
      <vt:lpstr>1_EY dark background</vt:lpstr>
      <vt:lpstr>1_PODS</vt:lpstr>
      <vt:lpstr>think-cell Slide</vt:lpstr>
      <vt:lpstr>Corp Ops POET Overview</vt:lpstr>
      <vt:lpstr>Today’s Discussion</vt:lpstr>
      <vt:lpstr>Today (OE) vs. Tomorrow (Salesforce CPQ) </vt:lpstr>
      <vt:lpstr>Today (OE) vs. Tomorrow (Salesforce CPQ) </vt:lpstr>
      <vt:lpstr>New features for SSC users that will improve quality of orders passed down to Corp Ops</vt:lpstr>
      <vt:lpstr>New features were also developed to specifically serve Corp Ops users</vt:lpstr>
      <vt:lpstr>Visualizing the Top 5 Salesforce Features for Corp Ops Users</vt:lpstr>
      <vt:lpstr>1. Location and Regulation Management - Easy search and maintenance of location information and zip code regulations</vt:lpstr>
      <vt:lpstr>2. Customer Account and Order Search – Expanded search capabilities to quickly identify the right customer account and order</vt:lpstr>
      <vt:lpstr>3. Availability Calendar - improved agent visibility to exact job counts to simplify regulations and empower agents to recommend alternative dates before requesting a calendar override  </vt:lpstr>
      <vt:lpstr>4. Placement and Permit Regulations Display - Improved data structure for SSC agents to clearly communicate placement guidelines and regulations</vt:lpstr>
      <vt:lpstr>5. Auto-Apply Non-Paved Surface Waiver and Fee - Improved data structure for SSC agents to clearly communicate placement guidelines and regulations</vt:lpstr>
      <vt:lpstr>POET | Salesforce Cases for Corp Ops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Lauren Gordon</dc:creator>
  <cp:lastModifiedBy>Taylor Jenkins</cp:lastModifiedBy>
  <cp:revision>7</cp:revision>
  <dcterms:created xsi:type="dcterms:W3CDTF">2024-06-07T18:35:55Z</dcterms:created>
  <dcterms:modified xsi:type="dcterms:W3CDTF">2024-12-04T22:26:48Z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0x010100A0A3ED3E93F5C14BA7500D90D0CF338A</vt:lpwstr>
  </property>
  <property fmtid="{D5CDD505-2E9C-101B-9397-08002B2CF9AE}" pid="3" name="MediaServiceImageTags">
    <vt:lpwstr/>
  </property>
</Properties>
</file>